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5"/>
  </p:notesMasterIdLst>
  <p:sldIdLst>
    <p:sldId id="257" r:id="rId5"/>
    <p:sldId id="261" r:id="rId6"/>
    <p:sldId id="262" r:id="rId7"/>
    <p:sldId id="263" r:id="rId8"/>
    <p:sldId id="264" r:id="rId9"/>
    <p:sldId id="265" r:id="rId10"/>
    <p:sldId id="268" r:id="rId11"/>
    <p:sldId id="267"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custDataLst>
    <p:tags r:id="rId26"/>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EC347A-ED4D-A340-AF94-1C577D58D6FF}" name="Hipkiss, Liz" initials="HL" userId="S::liz.hipkiss@justice.gov.uk::dbd5585b-22d5-43b5-8aec-2c4b1524b0b2" providerId="AD"/>
  <p188:author id="{A1CC7FFE-A9B6-958F-B8D6-5FF24E9A6C43}" name="Deborah Naughton" initials="DN" userId="S::deborah.naughton@justice.gov.uk::ca3fcea9-e444-4c61-9986-103a88feab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31C"/>
    <a:srgbClr val="FAD4C6"/>
    <a:srgbClr val="DCD1E5"/>
    <a:srgbClr val="724695"/>
    <a:srgbClr val="C8E9CE"/>
    <a:srgbClr val="C0CAD6"/>
    <a:srgbClr val="FFEFBF"/>
    <a:srgbClr val="BFE5F5"/>
    <a:srgbClr val="F9C6DC"/>
    <a:srgbClr val="22A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ADBE7-BDFC-4CCC-AC92-94656A53F0BB}"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GB"/>
        </a:p>
      </dgm:t>
    </dgm:pt>
    <dgm:pt modelId="{EA3EAA31-F879-46AA-A301-28A6C25273F8}">
      <dgm:prSet phldrT="[Text]"/>
      <dgm:spPr/>
      <dgm:t>
        <a:bodyPr/>
        <a:lstStyle/>
        <a:p>
          <a:r>
            <a:rPr lang="en-GB"/>
            <a:t>1.</a:t>
          </a:r>
        </a:p>
      </dgm:t>
    </dgm:pt>
    <dgm:pt modelId="{806C9F1D-F46F-4509-BF4B-268CC9FC6730}" type="parTrans" cxnId="{B73FF12B-B70B-451F-A021-9758E93DA570}">
      <dgm:prSet/>
      <dgm:spPr/>
      <dgm:t>
        <a:bodyPr/>
        <a:lstStyle/>
        <a:p>
          <a:endParaRPr lang="en-GB"/>
        </a:p>
      </dgm:t>
    </dgm:pt>
    <dgm:pt modelId="{99C62285-8477-4125-89BD-08DA40C66E80}" type="sibTrans" cxnId="{B73FF12B-B70B-451F-A021-9758E93DA570}">
      <dgm:prSet/>
      <dgm:spPr/>
      <dgm:t>
        <a:bodyPr/>
        <a:lstStyle/>
        <a:p>
          <a:endParaRPr lang="en-GB"/>
        </a:p>
      </dgm:t>
    </dgm:pt>
    <dgm:pt modelId="{C0961D70-4297-4E61-A13D-934EB4D8A1E4}">
      <dgm:prSet phldrT="[Text]"/>
      <dgm:spPr/>
      <dgm:t>
        <a:bodyPr/>
        <a:lstStyle/>
        <a:p>
          <a:r>
            <a:rPr lang="en-GB" b="0" i="0"/>
            <a:t> Have lived in UK/EEA for the past 3 years</a:t>
          </a:r>
          <a:endParaRPr lang="en-GB"/>
        </a:p>
      </dgm:t>
    </dgm:pt>
    <dgm:pt modelId="{36EA34F0-3654-45BF-9D1C-0F61AD3905FB}" type="parTrans" cxnId="{E9AFF612-3AE2-4234-8997-1BB69EE8488B}">
      <dgm:prSet/>
      <dgm:spPr/>
      <dgm:t>
        <a:bodyPr/>
        <a:lstStyle/>
        <a:p>
          <a:endParaRPr lang="en-GB"/>
        </a:p>
      </dgm:t>
    </dgm:pt>
    <dgm:pt modelId="{C86610B3-9EC7-4770-B5B1-2E043BD30458}" type="sibTrans" cxnId="{E9AFF612-3AE2-4234-8997-1BB69EE8488B}">
      <dgm:prSet/>
      <dgm:spPr/>
      <dgm:t>
        <a:bodyPr/>
        <a:lstStyle/>
        <a:p>
          <a:endParaRPr lang="en-GB"/>
        </a:p>
      </dgm:t>
    </dgm:pt>
    <dgm:pt modelId="{1C393515-0654-4E55-8485-53AB90BA2FAB}">
      <dgm:prSet phldrT="[Text]"/>
      <dgm:spPr/>
      <dgm:t>
        <a:bodyPr/>
        <a:lstStyle/>
        <a:p>
          <a:r>
            <a:rPr lang="en-GB"/>
            <a:t>2.</a:t>
          </a:r>
        </a:p>
      </dgm:t>
    </dgm:pt>
    <dgm:pt modelId="{FBD08256-90E9-4782-8212-ECAE99E1AD5A}" type="parTrans" cxnId="{A214ABCB-0E97-41CE-AC82-26BF2B84E981}">
      <dgm:prSet/>
      <dgm:spPr/>
      <dgm:t>
        <a:bodyPr/>
        <a:lstStyle/>
        <a:p>
          <a:endParaRPr lang="en-GB"/>
        </a:p>
      </dgm:t>
    </dgm:pt>
    <dgm:pt modelId="{DBC00A2C-CE94-4FEE-8C25-5D3E2AB49F53}" type="sibTrans" cxnId="{A214ABCB-0E97-41CE-AC82-26BF2B84E981}">
      <dgm:prSet/>
      <dgm:spPr/>
      <dgm:t>
        <a:bodyPr/>
        <a:lstStyle/>
        <a:p>
          <a:endParaRPr lang="en-GB"/>
        </a:p>
      </dgm:t>
    </dgm:pt>
    <dgm:pt modelId="{E1C11C7C-D7E8-404C-8024-7DBB5F628526}">
      <dgm:prSet phldrT="[Text]"/>
      <dgm:spPr/>
      <dgm:t>
        <a:bodyPr/>
        <a:lstStyle/>
        <a:p>
          <a:pPr>
            <a:buFont typeface="Arial" panose="020B0604020202020204" pitchFamily="34" charset="0"/>
            <a:buChar char="•"/>
          </a:pPr>
          <a:r>
            <a:rPr lang="en-GB" b="0" i="0"/>
            <a:t> Not hold previous qualifications in a similar subject at the same level or above</a:t>
          </a:r>
          <a:endParaRPr lang="en-GB"/>
        </a:p>
      </dgm:t>
    </dgm:pt>
    <dgm:pt modelId="{1D1B6CD9-47E1-420A-B262-3F6E3E7AEA79}" type="parTrans" cxnId="{B1A3453B-6D90-4B00-A5C5-85F80721DCD4}">
      <dgm:prSet/>
      <dgm:spPr/>
      <dgm:t>
        <a:bodyPr/>
        <a:lstStyle/>
        <a:p>
          <a:endParaRPr lang="en-GB"/>
        </a:p>
      </dgm:t>
    </dgm:pt>
    <dgm:pt modelId="{B975E21C-A6D1-4910-B7FF-CFA9BBDFC670}" type="sibTrans" cxnId="{B1A3453B-6D90-4B00-A5C5-85F80721DCD4}">
      <dgm:prSet/>
      <dgm:spPr/>
      <dgm:t>
        <a:bodyPr/>
        <a:lstStyle/>
        <a:p>
          <a:endParaRPr lang="en-GB"/>
        </a:p>
      </dgm:t>
    </dgm:pt>
    <dgm:pt modelId="{DDD300C6-7EC6-482E-BAF5-40A2FA8E72BF}">
      <dgm:prSet phldrT="[Text]"/>
      <dgm:spPr/>
      <dgm:t>
        <a:bodyPr/>
        <a:lstStyle/>
        <a:p>
          <a:r>
            <a:rPr lang="en-GB"/>
            <a:t>3.</a:t>
          </a:r>
        </a:p>
      </dgm:t>
    </dgm:pt>
    <dgm:pt modelId="{D61C2B7B-9AAD-49A6-8A27-1D4367B646E5}" type="parTrans" cxnId="{492E47E7-E57C-4B47-A4ED-2DB0C8811675}">
      <dgm:prSet/>
      <dgm:spPr/>
      <dgm:t>
        <a:bodyPr/>
        <a:lstStyle/>
        <a:p>
          <a:endParaRPr lang="en-GB"/>
        </a:p>
      </dgm:t>
    </dgm:pt>
    <dgm:pt modelId="{165BD14C-F5D2-489E-AFE0-F6E1D09E6DC8}" type="sibTrans" cxnId="{492E47E7-E57C-4B47-A4ED-2DB0C8811675}">
      <dgm:prSet/>
      <dgm:spPr/>
      <dgm:t>
        <a:bodyPr/>
        <a:lstStyle/>
        <a:p>
          <a:endParaRPr lang="en-GB"/>
        </a:p>
      </dgm:t>
    </dgm:pt>
    <dgm:pt modelId="{45FA5A38-F516-4D84-AB9D-304036679468}">
      <dgm:prSet phldrT="[Text]"/>
      <dgm:spPr/>
      <dgm:t>
        <a:bodyPr/>
        <a:lstStyle/>
        <a:p>
          <a:pPr>
            <a:buFont typeface="Arial" panose="020B0604020202020204" pitchFamily="34" charset="0"/>
            <a:buChar char="•"/>
          </a:pPr>
          <a:r>
            <a:rPr lang="en-GB" b="0" i="0"/>
            <a:t> Already hold Level 2 (GCSE Grade C/4 or above, or equivalent) Maths and English certificates. Or be willing and able to complete Level 2 Functional Skills in Maths and English during the apprenticeship</a:t>
          </a:r>
          <a:endParaRPr lang="en-GB"/>
        </a:p>
      </dgm:t>
    </dgm:pt>
    <dgm:pt modelId="{2193112B-2214-47EA-95F1-02DDB0270823}" type="parTrans" cxnId="{28D8A9DB-7165-41B0-92DA-94C5C7B2A73F}">
      <dgm:prSet/>
      <dgm:spPr/>
      <dgm:t>
        <a:bodyPr/>
        <a:lstStyle/>
        <a:p>
          <a:endParaRPr lang="en-GB"/>
        </a:p>
      </dgm:t>
    </dgm:pt>
    <dgm:pt modelId="{52250785-D0F6-4D03-942E-AD9AFD46DCFB}" type="sibTrans" cxnId="{28D8A9DB-7165-41B0-92DA-94C5C7B2A73F}">
      <dgm:prSet/>
      <dgm:spPr/>
      <dgm:t>
        <a:bodyPr/>
        <a:lstStyle/>
        <a:p>
          <a:endParaRPr lang="en-GB"/>
        </a:p>
      </dgm:t>
    </dgm:pt>
    <dgm:pt modelId="{7A0CC15F-5D5D-4E39-9890-C130D7462E1E}">
      <dgm:prSet phldrT="[Text]"/>
      <dgm:spPr/>
      <dgm:t>
        <a:bodyPr/>
        <a:lstStyle/>
        <a:p>
          <a:pPr>
            <a:buFont typeface="Arial" panose="020B0604020202020204" pitchFamily="34" charset="0"/>
            <a:buChar char="•"/>
          </a:pPr>
          <a:r>
            <a:rPr lang="en-GB"/>
            <a:t>4.</a:t>
          </a:r>
        </a:p>
      </dgm:t>
    </dgm:pt>
    <dgm:pt modelId="{FEA44CCF-74C9-4601-9C62-74DAA78EA59A}" type="parTrans" cxnId="{2FDC9B37-E5D6-4B0D-8737-75ADCC3097A8}">
      <dgm:prSet/>
      <dgm:spPr/>
      <dgm:t>
        <a:bodyPr/>
        <a:lstStyle/>
        <a:p>
          <a:endParaRPr lang="en-GB"/>
        </a:p>
      </dgm:t>
    </dgm:pt>
    <dgm:pt modelId="{C34D8022-D8B7-44D5-9EFC-86F3D86FC39B}" type="sibTrans" cxnId="{2FDC9B37-E5D6-4B0D-8737-75ADCC3097A8}">
      <dgm:prSet/>
      <dgm:spPr/>
      <dgm:t>
        <a:bodyPr/>
        <a:lstStyle/>
        <a:p>
          <a:endParaRPr lang="en-GB"/>
        </a:p>
      </dgm:t>
    </dgm:pt>
    <dgm:pt modelId="{480B8427-80B8-40A9-A9B6-95C7476384A7}">
      <dgm:prSet phldrT="[Text]"/>
      <dgm:spPr/>
      <dgm:t>
        <a:bodyPr/>
        <a:lstStyle/>
        <a:p>
          <a:pPr>
            <a:buFont typeface="Arial" panose="020B0604020202020204" pitchFamily="34" charset="0"/>
            <a:buChar char="•"/>
          </a:pPr>
          <a:r>
            <a:rPr lang="en-GB"/>
            <a:t>5.</a:t>
          </a:r>
        </a:p>
      </dgm:t>
    </dgm:pt>
    <dgm:pt modelId="{CDB27856-E52E-44D4-BFFC-B0E83589A520}" type="parTrans" cxnId="{74E87F41-5ADB-4B05-B613-62F0A20F5A84}">
      <dgm:prSet/>
      <dgm:spPr/>
      <dgm:t>
        <a:bodyPr/>
        <a:lstStyle/>
        <a:p>
          <a:endParaRPr lang="en-GB"/>
        </a:p>
      </dgm:t>
    </dgm:pt>
    <dgm:pt modelId="{6788556E-C354-4D49-943B-4B852D15422B}" type="sibTrans" cxnId="{74E87F41-5ADB-4B05-B613-62F0A20F5A84}">
      <dgm:prSet/>
      <dgm:spPr/>
      <dgm:t>
        <a:bodyPr/>
        <a:lstStyle/>
        <a:p>
          <a:endParaRPr lang="en-GB"/>
        </a:p>
      </dgm:t>
    </dgm:pt>
    <dgm:pt modelId="{A0B5D9F2-AE45-41C9-AA39-10BC373F70EC}">
      <dgm:prSet phldrT="[Text]"/>
      <dgm:spPr/>
      <dgm:t>
        <a:bodyPr/>
        <a:lstStyle/>
        <a:p>
          <a:pPr>
            <a:buFont typeface="Arial" panose="020B0604020202020204" pitchFamily="34" charset="0"/>
            <a:buChar char="•"/>
          </a:pPr>
          <a:r>
            <a:rPr lang="en-GB"/>
            <a:t> Not be in any other form of funded education or training</a:t>
          </a:r>
        </a:p>
      </dgm:t>
    </dgm:pt>
    <dgm:pt modelId="{26DA649B-8598-4E9D-B34C-1F14EB0A71E9}" type="parTrans" cxnId="{0A9373A9-D105-44C1-B9A2-0D522B63D817}">
      <dgm:prSet/>
      <dgm:spPr/>
      <dgm:t>
        <a:bodyPr/>
        <a:lstStyle/>
        <a:p>
          <a:endParaRPr lang="en-GB"/>
        </a:p>
      </dgm:t>
    </dgm:pt>
    <dgm:pt modelId="{259A3985-6A01-4E6E-AF51-E5E77CEC0B55}" type="sibTrans" cxnId="{0A9373A9-D105-44C1-B9A2-0D522B63D817}">
      <dgm:prSet/>
      <dgm:spPr/>
      <dgm:t>
        <a:bodyPr/>
        <a:lstStyle/>
        <a:p>
          <a:endParaRPr lang="en-GB"/>
        </a:p>
      </dgm:t>
    </dgm:pt>
    <dgm:pt modelId="{4773AE61-A783-43B0-8720-AB724FE82235}">
      <dgm:prSet phldrT="[Text]"/>
      <dgm:spPr/>
      <dgm:t>
        <a:bodyPr/>
        <a:lstStyle/>
        <a:p>
          <a:pPr>
            <a:buFont typeface="Arial" panose="020B0604020202020204" pitchFamily="34" charset="0"/>
            <a:buChar char="•"/>
          </a:pPr>
          <a:r>
            <a:rPr lang="en-GB"/>
            <a:t> Available to work 16+ hours per week</a:t>
          </a:r>
        </a:p>
      </dgm:t>
    </dgm:pt>
    <dgm:pt modelId="{1AC004B7-D015-4FA4-943D-61D3117C13AF}" type="parTrans" cxnId="{D91CB6D7-941E-47D3-AF55-1B33E2F56C46}">
      <dgm:prSet/>
      <dgm:spPr/>
      <dgm:t>
        <a:bodyPr/>
        <a:lstStyle/>
        <a:p>
          <a:endParaRPr lang="en-GB"/>
        </a:p>
      </dgm:t>
    </dgm:pt>
    <dgm:pt modelId="{FE13833C-6436-4BAB-963D-F03E251788B3}" type="sibTrans" cxnId="{D91CB6D7-941E-47D3-AF55-1B33E2F56C46}">
      <dgm:prSet/>
      <dgm:spPr/>
      <dgm:t>
        <a:bodyPr/>
        <a:lstStyle/>
        <a:p>
          <a:endParaRPr lang="en-GB"/>
        </a:p>
      </dgm:t>
    </dgm:pt>
    <dgm:pt modelId="{C2632CBD-EF89-4B83-8406-B170CB53778D}" type="pres">
      <dgm:prSet presAssocID="{B02ADBE7-BDFC-4CCC-AC92-94656A53F0BB}" presName="linearFlow" presStyleCnt="0">
        <dgm:presLayoutVars>
          <dgm:dir/>
          <dgm:animLvl val="lvl"/>
          <dgm:resizeHandles val="exact"/>
        </dgm:presLayoutVars>
      </dgm:prSet>
      <dgm:spPr/>
    </dgm:pt>
    <dgm:pt modelId="{1E30601E-9026-41FD-B735-DAC470A014EB}" type="pres">
      <dgm:prSet presAssocID="{EA3EAA31-F879-46AA-A301-28A6C25273F8}" presName="composite" presStyleCnt="0"/>
      <dgm:spPr/>
    </dgm:pt>
    <dgm:pt modelId="{2D363DFE-1A6C-4A29-88FE-49901417B228}" type="pres">
      <dgm:prSet presAssocID="{EA3EAA31-F879-46AA-A301-28A6C25273F8}" presName="parentText" presStyleLbl="alignNode1" presStyleIdx="0" presStyleCnt="5">
        <dgm:presLayoutVars>
          <dgm:chMax val="1"/>
          <dgm:bulletEnabled val="1"/>
        </dgm:presLayoutVars>
      </dgm:prSet>
      <dgm:spPr/>
    </dgm:pt>
    <dgm:pt modelId="{BF4BC68D-0F27-4AA2-80AF-88A31D4ADB28}" type="pres">
      <dgm:prSet presAssocID="{EA3EAA31-F879-46AA-A301-28A6C25273F8}" presName="descendantText" presStyleLbl="alignAcc1" presStyleIdx="0" presStyleCnt="5">
        <dgm:presLayoutVars>
          <dgm:bulletEnabled val="1"/>
        </dgm:presLayoutVars>
      </dgm:prSet>
      <dgm:spPr/>
    </dgm:pt>
    <dgm:pt modelId="{394F3D7B-0890-475A-BEAC-EF43C3E63595}" type="pres">
      <dgm:prSet presAssocID="{99C62285-8477-4125-89BD-08DA40C66E80}" presName="sp" presStyleCnt="0"/>
      <dgm:spPr/>
    </dgm:pt>
    <dgm:pt modelId="{634A735E-DC3D-4041-AC7D-0703F1713D6F}" type="pres">
      <dgm:prSet presAssocID="{1C393515-0654-4E55-8485-53AB90BA2FAB}" presName="composite" presStyleCnt="0"/>
      <dgm:spPr/>
    </dgm:pt>
    <dgm:pt modelId="{1FE3CB12-5489-4059-A054-63589A414D58}" type="pres">
      <dgm:prSet presAssocID="{1C393515-0654-4E55-8485-53AB90BA2FAB}" presName="parentText" presStyleLbl="alignNode1" presStyleIdx="1" presStyleCnt="5">
        <dgm:presLayoutVars>
          <dgm:chMax val="1"/>
          <dgm:bulletEnabled val="1"/>
        </dgm:presLayoutVars>
      </dgm:prSet>
      <dgm:spPr/>
    </dgm:pt>
    <dgm:pt modelId="{766D0565-7FC5-4AA8-8623-4B0B9AF6FD54}" type="pres">
      <dgm:prSet presAssocID="{1C393515-0654-4E55-8485-53AB90BA2FAB}" presName="descendantText" presStyleLbl="alignAcc1" presStyleIdx="1" presStyleCnt="5">
        <dgm:presLayoutVars>
          <dgm:bulletEnabled val="1"/>
        </dgm:presLayoutVars>
      </dgm:prSet>
      <dgm:spPr/>
    </dgm:pt>
    <dgm:pt modelId="{23C84949-1233-4B59-B09A-B7E32EACEB55}" type="pres">
      <dgm:prSet presAssocID="{DBC00A2C-CE94-4FEE-8C25-5D3E2AB49F53}" presName="sp" presStyleCnt="0"/>
      <dgm:spPr/>
    </dgm:pt>
    <dgm:pt modelId="{CCB62FBB-211A-40DF-A3A9-25BE58B88BBF}" type="pres">
      <dgm:prSet presAssocID="{DDD300C6-7EC6-482E-BAF5-40A2FA8E72BF}" presName="composite" presStyleCnt="0"/>
      <dgm:spPr/>
    </dgm:pt>
    <dgm:pt modelId="{2042228C-BDBF-41EB-A1DE-DD97AA44D40B}" type="pres">
      <dgm:prSet presAssocID="{DDD300C6-7EC6-482E-BAF5-40A2FA8E72BF}" presName="parentText" presStyleLbl="alignNode1" presStyleIdx="2" presStyleCnt="5">
        <dgm:presLayoutVars>
          <dgm:chMax val="1"/>
          <dgm:bulletEnabled val="1"/>
        </dgm:presLayoutVars>
      </dgm:prSet>
      <dgm:spPr/>
    </dgm:pt>
    <dgm:pt modelId="{2E1426ED-D9FB-4352-BB9B-59C65C08CDFD}" type="pres">
      <dgm:prSet presAssocID="{DDD300C6-7EC6-482E-BAF5-40A2FA8E72BF}" presName="descendantText" presStyleLbl="alignAcc1" presStyleIdx="2" presStyleCnt="5">
        <dgm:presLayoutVars>
          <dgm:bulletEnabled val="1"/>
        </dgm:presLayoutVars>
      </dgm:prSet>
      <dgm:spPr/>
    </dgm:pt>
    <dgm:pt modelId="{DEF6A920-F7A6-4644-9548-D0B3334A64DA}" type="pres">
      <dgm:prSet presAssocID="{165BD14C-F5D2-489E-AFE0-F6E1D09E6DC8}" presName="sp" presStyleCnt="0"/>
      <dgm:spPr/>
    </dgm:pt>
    <dgm:pt modelId="{C0933F7D-951C-4979-BE93-30EB04EA672C}" type="pres">
      <dgm:prSet presAssocID="{7A0CC15F-5D5D-4E39-9890-C130D7462E1E}" presName="composite" presStyleCnt="0"/>
      <dgm:spPr/>
    </dgm:pt>
    <dgm:pt modelId="{FE3406AD-9806-4965-A43A-1359A9E99BEE}" type="pres">
      <dgm:prSet presAssocID="{7A0CC15F-5D5D-4E39-9890-C130D7462E1E}" presName="parentText" presStyleLbl="alignNode1" presStyleIdx="3" presStyleCnt="5">
        <dgm:presLayoutVars>
          <dgm:chMax val="1"/>
          <dgm:bulletEnabled val="1"/>
        </dgm:presLayoutVars>
      </dgm:prSet>
      <dgm:spPr/>
    </dgm:pt>
    <dgm:pt modelId="{7DB79054-DB51-460F-869C-D03FBE1A0EC3}" type="pres">
      <dgm:prSet presAssocID="{7A0CC15F-5D5D-4E39-9890-C130D7462E1E}" presName="descendantText" presStyleLbl="alignAcc1" presStyleIdx="3" presStyleCnt="5">
        <dgm:presLayoutVars>
          <dgm:bulletEnabled val="1"/>
        </dgm:presLayoutVars>
      </dgm:prSet>
      <dgm:spPr/>
    </dgm:pt>
    <dgm:pt modelId="{BD193E38-2DB1-458C-8813-20D5A042B7DD}" type="pres">
      <dgm:prSet presAssocID="{C34D8022-D8B7-44D5-9EFC-86F3D86FC39B}" presName="sp" presStyleCnt="0"/>
      <dgm:spPr/>
    </dgm:pt>
    <dgm:pt modelId="{88998A7D-F493-4E6F-A4E2-0AFB5B629468}" type="pres">
      <dgm:prSet presAssocID="{480B8427-80B8-40A9-A9B6-95C7476384A7}" presName="composite" presStyleCnt="0"/>
      <dgm:spPr/>
    </dgm:pt>
    <dgm:pt modelId="{97D0E127-FE67-457F-8EB3-325DD7E98DFC}" type="pres">
      <dgm:prSet presAssocID="{480B8427-80B8-40A9-A9B6-95C7476384A7}" presName="parentText" presStyleLbl="alignNode1" presStyleIdx="4" presStyleCnt="5">
        <dgm:presLayoutVars>
          <dgm:chMax val="1"/>
          <dgm:bulletEnabled val="1"/>
        </dgm:presLayoutVars>
      </dgm:prSet>
      <dgm:spPr/>
    </dgm:pt>
    <dgm:pt modelId="{4B8F7E41-23AA-449F-98E2-46F21C3FB432}" type="pres">
      <dgm:prSet presAssocID="{480B8427-80B8-40A9-A9B6-95C7476384A7}" presName="descendantText" presStyleLbl="alignAcc1" presStyleIdx="4" presStyleCnt="5">
        <dgm:presLayoutVars>
          <dgm:bulletEnabled val="1"/>
        </dgm:presLayoutVars>
      </dgm:prSet>
      <dgm:spPr/>
    </dgm:pt>
  </dgm:ptLst>
  <dgm:cxnLst>
    <dgm:cxn modelId="{E9AFF612-3AE2-4234-8997-1BB69EE8488B}" srcId="{EA3EAA31-F879-46AA-A301-28A6C25273F8}" destId="{C0961D70-4297-4E61-A13D-934EB4D8A1E4}" srcOrd="0" destOrd="0" parTransId="{36EA34F0-3654-45BF-9D1C-0F61AD3905FB}" sibTransId="{C86610B3-9EC7-4770-B5B1-2E043BD30458}"/>
    <dgm:cxn modelId="{1DE4A21C-4779-4286-8CCA-4A9D3716FCEB}" type="presOf" srcId="{B02ADBE7-BDFC-4CCC-AC92-94656A53F0BB}" destId="{C2632CBD-EF89-4B83-8406-B170CB53778D}" srcOrd="0" destOrd="0" presId="urn:microsoft.com/office/officeart/2005/8/layout/chevron2"/>
    <dgm:cxn modelId="{B73FF12B-B70B-451F-A021-9758E93DA570}" srcId="{B02ADBE7-BDFC-4CCC-AC92-94656A53F0BB}" destId="{EA3EAA31-F879-46AA-A301-28A6C25273F8}" srcOrd="0" destOrd="0" parTransId="{806C9F1D-F46F-4509-BF4B-268CC9FC6730}" sibTransId="{99C62285-8477-4125-89BD-08DA40C66E80}"/>
    <dgm:cxn modelId="{2FDC9B37-E5D6-4B0D-8737-75ADCC3097A8}" srcId="{B02ADBE7-BDFC-4CCC-AC92-94656A53F0BB}" destId="{7A0CC15F-5D5D-4E39-9890-C130D7462E1E}" srcOrd="3" destOrd="0" parTransId="{FEA44CCF-74C9-4601-9C62-74DAA78EA59A}" sibTransId="{C34D8022-D8B7-44D5-9EFC-86F3D86FC39B}"/>
    <dgm:cxn modelId="{B1A3453B-6D90-4B00-A5C5-85F80721DCD4}" srcId="{1C393515-0654-4E55-8485-53AB90BA2FAB}" destId="{E1C11C7C-D7E8-404C-8024-7DBB5F628526}" srcOrd="0" destOrd="0" parTransId="{1D1B6CD9-47E1-420A-B262-3F6E3E7AEA79}" sibTransId="{B975E21C-A6D1-4910-B7FF-CFA9BBDFC670}"/>
    <dgm:cxn modelId="{BC4A1641-3894-4856-B9AA-E8B90C1CDEE4}" type="presOf" srcId="{45FA5A38-F516-4D84-AB9D-304036679468}" destId="{2E1426ED-D9FB-4352-BB9B-59C65C08CDFD}" srcOrd="0" destOrd="0" presId="urn:microsoft.com/office/officeart/2005/8/layout/chevron2"/>
    <dgm:cxn modelId="{74E87F41-5ADB-4B05-B613-62F0A20F5A84}" srcId="{B02ADBE7-BDFC-4CCC-AC92-94656A53F0BB}" destId="{480B8427-80B8-40A9-A9B6-95C7476384A7}" srcOrd="4" destOrd="0" parTransId="{CDB27856-E52E-44D4-BFFC-B0E83589A520}" sibTransId="{6788556E-C354-4D49-943B-4B852D15422B}"/>
    <dgm:cxn modelId="{9C551349-AF02-4681-82F3-372D2B24A895}" type="presOf" srcId="{480B8427-80B8-40A9-A9B6-95C7476384A7}" destId="{97D0E127-FE67-457F-8EB3-325DD7E98DFC}" srcOrd="0" destOrd="0" presId="urn:microsoft.com/office/officeart/2005/8/layout/chevron2"/>
    <dgm:cxn modelId="{1195F749-60DD-41C0-8C1E-11F08B547EA9}" type="presOf" srcId="{DDD300C6-7EC6-482E-BAF5-40A2FA8E72BF}" destId="{2042228C-BDBF-41EB-A1DE-DD97AA44D40B}" srcOrd="0" destOrd="0" presId="urn:microsoft.com/office/officeart/2005/8/layout/chevron2"/>
    <dgm:cxn modelId="{98FB9A6C-5FF9-4255-AA92-25882D352D71}" type="presOf" srcId="{7A0CC15F-5D5D-4E39-9890-C130D7462E1E}" destId="{FE3406AD-9806-4965-A43A-1359A9E99BEE}" srcOrd="0" destOrd="0" presId="urn:microsoft.com/office/officeart/2005/8/layout/chevron2"/>
    <dgm:cxn modelId="{5409478B-B845-4FE6-9D38-43109B8BEF42}" type="presOf" srcId="{1C393515-0654-4E55-8485-53AB90BA2FAB}" destId="{1FE3CB12-5489-4059-A054-63589A414D58}" srcOrd="0" destOrd="0" presId="urn:microsoft.com/office/officeart/2005/8/layout/chevron2"/>
    <dgm:cxn modelId="{061577A8-43C0-40D4-AC3F-C86726C657F6}" type="presOf" srcId="{EA3EAA31-F879-46AA-A301-28A6C25273F8}" destId="{2D363DFE-1A6C-4A29-88FE-49901417B228}" srcOrd="0" destOrd="0" presId="urn:microsoft.com/office/officeart/2005/8/layout/chevron2"/>
    <dgm:cxn modelId="{0A9373A9-D105-44C1-B9A2-0D522B63D817}" srcId="{480B8427-80B8-40A9-A9B6-95C7476384A7}" destId="{A0B5D9F2-AE45-41C9-AA39-10BC373F70EC}" srcOrd="0" destOrd="0" parTransId="{26DA649B-8598-4E9D-B34C-1F14EB0A71E9}" sibTransId="{259A3985-6A01-4E6E-AF51-E5E77CEC0B55}"/>
    <dgm:cxn modelId="{A214ABCB-0E97-41CE-AC82-26BF2B84E981}" srcId="{B02ADBE7-BDFC-4CCC-AC92-94656A53F0BB}" destId="{1C393515-0654-4E55-8485-53AB90BA2FAB}" srcOrd="1" destOrd="0" parTransId="{FBD08256-90E9-4782-8212-ECAE99E1AD5A}" sibTransId="{DBC00A2C-CE94-4FEE-8C25-5D3E2AB49F53}"/>
    <dgm:cxn modelId="{C4651BCC-2E65-4BEC-ACB4-9D34E84B18A7}" type="presOf" srcId="{4773AE61-A783-43B0-8720-AB724FE82235}" destId="{7DB79054-DB51-460F-869C-D03FBE1A0EC3}" srcOrd="0" destOrd="0" presId="urn:microsoft.com/office/officeart/2005/8/layout/chevron2"/>
    <dgm:cxn modelId="{CA6275D6-9416-4F8D-B3BE-B8A446A57FE0}" type="presOf" srcId="{E1C11C7C-D7E8-404C-8024-7DBB5F628526}" destId="{766D0565-7FC5-4AA8-8623-4B0B9AF6FD54}" srcOrd="0" destOrd="0" presId="urn:microsoft.com/office/officeart/2005/8/layout/chevron2"/>
    <dgm:cxn modelId="{D91CB6D7-941E-47D3-AF55-1B33E2F56C46}" srcId="{7A0CC15F-5D5D-4E39-9890-C130D7462E1E}" destId="{4773AE61-A783-43B0-8720-AB724FE82235}" srcOrd="0" destOrd="0" parTransId="{1AC004B7-D015-4FA4-943D-61D3117C13AF}" sibTransId="{FE13833C-6436-4BAB-963D-F03E251788B3}"/>
    <dgm:cxn modelId="{28D8A9DB-7165-41B0-92DA-94C5C7B2A73F}" srcId="{DDD300C6-7EC6-482E-BAF5-40A2FA8E72BF}" destId="{45FA5A38-F516-4D84-AB9D-304036679468}" srcOrd="0" destOrd="0" parTransId="{2193112B-2214-47EA-95F1-02DDB0270823}" sibTransId="{52250785-D0F6-4D03-942E-AD9AFD46DCFB}"/>
    <dgm:cxn modelId="{492E47E7-E57C-4B47-A4ED-2DB0C8811675}" srcId="{B02ADBE7-BDFC-4CCC-AC92-94656A53F0BB}" destId="{DDD300C6-7EC6-482E-BAF5-40A2FA8E72BF}" srcOrd="2" destOrd="0" parTransId="{D61C2B7B-9AAD-49A6-8A27-1D4367B646E5}" sibTransId="{165BD14C-F5D2-489E-AFE0-F6E1D09E6DC8}"/>
    <dgm:cxn modelId="{6C8D4CE9-94E7-478D-92D6-F98B36A1D66A}" type="presOf" srcId="{C0961D70-4297-4E61-A13D-934EB4D8A1E4}" destId="{BF4BC68D-0F27-4AA2-80AF-88A31D4ADB28}" srcOrd="0" destOrd="0" presId="urn:microsoft.com/office/officeart/2005/8/layout/chevron2"/>
    <dgm:cxn modelId="{A16350F5-43D0-4195-B19B-782DD14FEA91}" type="presOf" srcId="{A0B5D9F2-AE45-41C9-AA39-10BC373F70EC}" destId="{4B8F7E41-23AA-449F-98E2-46F21C3FB432}" srcOrd="0" destOrd="0" presId="urn:microsoft.com/office/officeart/2005/8/layout/chevron2"/>
    <dgm:cxn modelId="{87373CB9-D589-47ED-9FF9-970FF040DECE}" type="presParOf" srcId="{C2632CBD-EF89-4B83-8406-B170CB53778D}" destId="{1E30601E-9026-41FD-B735-DAC470A014EB}" srcOrd="0" destOrd="0" presId="urn:microsoft.com/office/officeart/2005/8/layout/chevron2"/>
    <dgm:cxn modelId="{D9E74E88-5E55-47CD-9341-608DB6B193EE}" type="presParOf" srcId="{1E30601E-9026-41FD-B735-DAC470A014EB}" destId="{2D363DFE-1A6C-4A29-88FE-49901417B228}" srcOrd="0" destOrd="0" presId="urn:microsoft.com/office/officeart/2005/8/layout/chevron2"/>
    <dgm:cxn modelId="{5C895B46-B6FE-44C2-8BC2-2098FA4307B4}" type="presParOf" srcId="{1E30601E-9026-41FD-B735-DAC470A014EB}" destId="{BF4BC68D-0F27-4AA2-80AF-88A31D4ADB28}" srcOrd="1" destOrd="0" presId="urn:microsoft.com/office/officeart/2005/8/layout/chevron2"/>
    <dgm:cxn modelId="{CD09593A-9C44-4486-92E2-2ECC6D1C71E9}" type="presParOf" srcId="{C2632CBD-EF89-4B83-8406-B170CB53778D}" destId="{394F3D7B-0890-475A-BEAC-EF43C3E63595}" srcOrd="1" destOrd="0" presId="urn:microsoft.com/office/officeart/2005/8/layout/chevron2"/>
    <dgm:cxn modelId="{B12D174C-07A9-4A33-B3DC-CC0AF27E18AF}" type="presParOf" srcId="{C2632CBD-EF89-4B83-8406-B170CB53778D}" destId="{634A735E-DC3D-4041-AC7D-0703F1713D6F}" srcOrd="2" destOrd="0" presId="urn:microsoft.com/office/officeart/2005/8/layout/chevron2"/>
    <dgm:cxn modelId="{49909A4D-74C8-4B19-A3DC-4661678437BD}" type="presParOf" srcId="{634A735E-DC3D-4041-AC7D-0703F1713D6F}" destId="{1FE3CB12-5489-4059-A054-63589A414D58}" srcOrd="0" destOrd="0" presId="urn:microsoft.com/office/officeart/2005/8/layout/chevron2"/>
    <dgm:cxn modelId="{14EB0325-19D4-4DAC-94F7-9ED7E5B9A12A}" type="presParOf" srcId="{634A735E-DC3D-4041-AC7D-0703F1713D6F}" destId="{766D0565-7FC5-4AA8-8623-4B0B9AF6FD54}" srcOrd="1" destOrd="0" presId="urn:microsoft.com/office/officeart/2005/8/layout/chevron2"/>
    <dgm:cxn modelId="{372C5C0A-FE7D-4138-A10B-ACFCE562226C}" type="presParOf" srcId="{C2632CBD-EF89-4B83-8406-B170CB53778D}" destId="{23C84949-1233-4B59-B09A-B7E32EACEB55}" srcOrd="3" destOrd="0" presId="urn:microsoft.com/office/officeart/2005/8/layout/chevron2"/>
    <dgm:cxn modelId="{E7D980B5-B152-4780-8144-5324CD74D8B1}" type="presParOf" srcId="{C2632CBD-EF89-4B83-8406-B170CB53778D}" destId="{CCB62FBB-211A-40DF-A3A9-25BE58B88BBF}" srcOrd="4" destOrd="0" presId="urn:microsoft.com/office/officeart/2005/8/layout/chevron2"/>
    <dgm:cxn modelId="{2DAA01C3-6403-442B-8DAF-9ABD75A526FD}" type="presParOf" srcId="{CCB62FBB-211A-40DF-A3A9-25BE58B88BBF}" destId="{2042228C-BDBF-41EB-A1DE-DD97AA44D40B}" srcOrd="0" destOrd="0" presId="urn:microsoft.com/office/officeart/2005/8/layout/chevron2"/>
    <dgm:cxn modelId="{2B5E9516-012B-4ACC-85F9-B0B34DB02A94}" type="presParOf" srcId="{CCB62FBB-211A-40DF-A3A9-25BE58B88BBF}" destId="{2E1426ED-D9FB-4352-BB9B-59C65C08CDFD}" srcOrd="1" destOrd="0" presId="urn:microsoft.com/office/officeart/2005/8/layout/chevron2"/>
    <dgm:cxn modelId="{E5F3BBA1-8F5D-4845-ABEE-C756A9EEEAD7}" type="presParOf" srcId="{C2632CBD-EF89-4B83-8406-B170CB53778D}" destId="{DEF6A920-F7A6-4644-9548-D0B3334A64DA}" srcOrd="5" destOrd="0" presId="urn:microsoft.com/office/officeart/2005/8/layout/chevron2"/>
    <dgm:cxn modelId="{515BE039-C808-4B26-94FB-09632B8CDA77}" type="presParOf" srcId="{C2632CBD-EF89-4B83-8406-B170CB53778D}" destId="{C0933F7D-951C-4979-BE93-30EB04EA672C}" srcOrd="6" destOrd="0" presId="urn:microsoft.com/office/officeart/2005/8/layout/chevron2"/>
    <dgm:cxn modelId="{3319191C-82D2-4ECC-8CE5-FBA8ADAE1F20}" type="presParOf" srcId="{C0933F7D-951C-4979-BE93-30EB04EA672C}" destId="{FE3406AD-9806-4965-A43A-1359A9E99BEE}" srcOrd="0" destOrd="0" presId="urn:microsoft.com/office/officeart/2005/8/layout/chevron2"/>
    <dgm:cxn modelId="{D40FA305-133C-4DD3-B337-735D77309EFB}" type="presParOf" srcId="{C0933F7D-951C-4979-BE93-30EB04EA672C}" destId="{7DB79054-DB51-460F-869C-D03FBE1A0EC3}" srcOrd="1" destOrd="0" presId="urn:microsoft.com/office/officeart/2005/8/layout/chevron2"/>
    <dgm:cxn modelId="{03499882-2679-40F7-9B9E-22B0D8F091ED}" type="presParOf" srcId="{C2632CBD-EF89-4B83-8406-B170CB53778D}" destId="{BD193E38-2DB1-458C-8813-20D5A042B7DD}" srcOrd="7" destOrd="0" presId="urn:microsoft.com/office/officeart/2005/8/layout/chevron2"/>
    <dgm:cxn modelId="{DCF77965-B6E3-46BD-B1D9-37390315BBEA}" type="presParOf" srcId="{C2632CBD-EF89-4B83-8406-B170CB53778D}" destId="{88998A7D-F493-4E6F-A4E2-0AFB5B629468}" srcOrd="8" destOrd="0" presId="urn:microsoft.com/office/officeart/2005/8/layout/chevron2"/>
    <dgm:cxn modelId="{16BE76E8-BDAD-4E1E-9AF0-2CA49658CAD5}" type="presParOf" srcId="{88998A7D-F493-4E6F-A4E2-0AFB5B629468}" destId="{97D0E127-FE67-457F-8EB3-325DD7E98DFC}" srcOrd="0" destOrd="0" presId="urn:microsoft.com/office/officeart/2005/8/layout/chevron2"/>
    <dgm:cxn modelId="{336436E2-401D-4662-9A5C-6477CA6CC336}" type="presParOf" srcId="{88998A7D-F493-4E6F-A4E2-0AFB5B629468}" destId="{4B8F7E41-23AA-449F-98E2-46F21C3FB43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11EC7-F89C-4DBA-8380-DE5880A5CC95}"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GB"/>
        </a:p>
      </dgm:t>
    </dgm:pt>
    <dgm:pt modelId="{87ACCD1A-345D-4C30-AF84-C4266758E4A5}">
      <dgm:prSet phldrT="[Text]"/>
      <dgm:spPr/>
      <dgm:t>
        <a:bodyPr/>
        <a:lstStyle/>
        <a:p>
          <a:r>
            <a:rPr lang="en-GB" dirty="0"/>
            <a:t>Application</a:t>
          </a:r>
        </a:p>
      </dgm:t>
    </dgm:pt>
    <dgm:pt modelId="{D473EADB-0361-4425-9DBE-397FF2AAAD4E}" type="parTrans" cxnId="{F90851D3-FE91-4148-9A2F-E0A595BE9E86}">
      <dgm:prSet/>
      <dgm:spPr/>
      <dgm:t>
        <a:bodyPr/>
        <a:lstStyle/>
        <a:p>
          <a:endParaRPr lang="en-GB"/>
        </a:p>
      </dgm:t>
    </dgm:pt>
    <dgm:pt modelId="{EC6EC241-B889-4E81-9B93-AB7BCFFAFEAA}" type="sibTrans" cxnId="{F90851D3-FE91-4148-9A2F-E0A595BE9E86}">
      <dgm:prSet/>
      <dgm:spPr/>
      <dgm:t>
        <a:bodyPr/>
        <a:lstStyle/>
        <a:p>
          <a:endParaRPr lang="en-GB"/>
        </a:p>
      </dgm:t>
    </dgm:pt>
    <dgm:pt modelId="{9D297FA2-98F4-43B2-BF3F-BBE5FDA25016}">
      <dgm:prSet phldrT="[Text]" custT="1"/>
      <dgm:spPr/>
      <dgm:t>
        <a:bodyPr/>
        <a:lstStyle/>
        <a:p>
          <a:r>
            <a:rPr lang="en-GB" sz="1400" b="0" i="0" dirty="0"/>
            <a:t>You will be asked to provide a 500-word statement of suitability focusing on why you are interested in the role and how you demonstrate the key skills in the advert/job description including the customer skills you possess and the skills you hope to develop.  ​</a:t>
          </a:r>
          <a:endParaRPr lang="en-GB" sz="1400" dirty="0"/>
        </a:p>
      </dgm:t>
    </dgm:pt>
    <dgm:pt modelId="{C16CBB03-6BE4-4232-9CCA-7E5372B13E6E}" type="parTrans" cxnId="{3428260F-3C05-4544-BE9F-18DB78731CCF}">
      <dgm:prSet/>
      <dgm:spPr/>
      <dgm:t>
        <a:bodyPr/>
        <a:lstStyle/>
        <a:p>
          <a:endParaRPr lang="en-GB"/>
        </a:p>
      </dgm:t>
    </dgm:pt>
    <dgm:pt modelId="{21642F65-2D83-444E-A94E-E201783861AA}" type="sibTrans" cxnId="{3428260F-3C05-4544-BE9F-18DB78731CCF}">
      <dgm:prSet/>
      <dgm:spPr/>
      <dgm:t>
        <a:bodyPr/>
        <a:lstStyle/>
        <a:p>
          <a:endParaRPr lang="en-GB"/>
        </a:p>
      </dgm:t>
    </dgm:pt>
    <dgm:pt modelId="{347E8D97-DDD8-403B-B647-E83A9007383B}">
      <dgm:prSet phldrT="[Text]"/>
      <dgm:spPr/>
      <dgm:t>
        <a:bodyPr/>
        <a:lstStyle/>
        <a:p>
          <a:r>
            <a:rPr lang="en-GB"/>
            <a:t>Interview Part 1</a:t>
          </a:r>
        </a:p>
      </dgm:t>
    </dgm:pt>
    <dgm:pt modelId="{955460A8-1A2A-4489-89B0-AEDBCA0F6C02}" type="parTrans" cxnId="{5A9EF28B-48E8-405B-91AE-85593047FEFE}">
      <dgm:prSet/>
      <dgm:spPr/>
      <dgm:t>
        <a:bodyPr/>
        <a:lstStyle/>
        <a:p>
          <a:endParaRPr lang="en-GB"/>
        </a:p>
      </dgm:t>
    </dgm:pt>
    <dgm:pt modelId="{7BA84402-076C-44A9-9ED6-156682920AFA}" type="sibTrans" cxnId="{5A9EF28B-48E8-405B-91AE-85593047FEFE}">
      <dgm:prSet/>
      <dgm:spPr/>
      <dgm:t>
        <a:bodyPr/>
        <a:lstStyle/>
        <a:p>
          <a:endParaRPr lang="en-GB"/>
        </a:p>
      </dgm:t>
    </dgm:pt>
    <dgm:pt modelId="{C20DA06A-0C5D-43BB-A8A4-EA8B74FEDD7C}">
      <dgm:prSet phldrT="[Text]" custT="1"/>
      <dgm:spPr/>
      <dgm:t>
        <a:bodyPr/>
        <a:lstStyle/>
        <a:p>
          <a:r>
            <a:rPr lang="en-GB" sz="1000" b="1" i="0" dirty="0"/>
            <a:t>Behaviour Questions </a:t>
          </a:r>
          <a:endParaRPr lang="en-GB" sz="1000" dirty="0"/>
        </a:p>
      </dgm:t>
    </dgm:pt>
    <dgm:pt modelId="{D08F527A-BA61-43FF-B283-7768A767780D}" type="parTrans" cxnId="{50B99E56-0333-498B-ADCC-3FD2442B9BA3}">
      <dgm:prSet/>
      <dgm:spPr/>
      <dgm:t>
        <a:bodyPr/>
        <a:lstStyle/>
        <a:p>
          <a:endParaRPr lang="en-GB"/>
        </a:p>
      </dgm:t>
    </dgm:pt>
    <dgm:pt modelId="{5B1F5F56-FCBB-4C4F-8F57-38FEAE61A616}" type="sibTrans" cxnId="{50B99E56-0333-498B-ADCC-3FD2442B9BA3}">
      <dgm:prSet/>
      <dgm:spPr/>
      <dgm:t>
        <a:bodyPr/>
        <a:lstStyle/>
        <a:p>
          <a:endParaRPr lang="en-GB"/>
        </a:p>
      </dgm:t>
    </dgm:pt>
    <dgm:pt modelId="{85478E3A-3CFE-48AC-A707-2F99EF36157E}">
      <dgm:prSet phldrT="[Text]" custT="1"/>
      <dgm:spPr/>
      <dgm:t>
        <a:bodyPr/>
        <a:lstStyle/>
        <a:p>
          <a:r>
            <a:rPr lang="en-GB" sz="1000" b="0" i="0" u="none" dirty="0"/>
            <a:t>We’ll ask you questions in relation to 3 behaviours:</a:t>
          </a:r>
          <a:r>
            <a:rPr lang="en-US" sz="1000" b="0" i="0" dirty="0"/>
            <a:t>​</a:t>
          </a:r>
          <a:endParaRPr lang="en-GB" sz="1000" dirty="0"/>
        </a:p>
      </dgm:t>
    </dgm:pt>
    <dgm:pt modelId="{EC09C1C8-D8D4-46C3-A066-DAA695BAE618}" type="parTrans" cxnId="{2BB5208A-ED6A-4347-AE89-1DC49AD571E3}">
      <dgm:prSet/>
      <dgm:spPr/>
      <dgm:t>
        <a:bodyPr/>
        <a:lstStyle/>
        <a:p>
          <a:endParaRPr lang="en-GB"/>
        </a:p>
      </dgm:t>
    </dgm:pt>
    <dgm:pt modelId="{4B68209F-33BC-491D-9B43-05660A8D9538}" type="sibTrans" cxnId="{2BB5208A-ED6A-4347-AE89-1DC49AD571E3}">
      <dgm:prSet/>
      <dgm:spPr/>
      <dgm:t>
        <a:bodyPr/>
        <a:lstStyle/>
        <a:p>
          <a:endParaRPr lang="en-GB"/>
        </a:p>
      </dgm:t>
    </dgm:pt>
    <dgm:pt modelId="{9B418884-5EBE-466B-AE57-A73B4C6A78A7}">
      <dgm:prSet phldrT="[Text]" custT="1"/>
      <dgm:spPr/>
      <dgm:t>
        <a:bodyPr/>
        <a:lstStyle/>
        <a:p>
          <a:r>
            <a:rPr lang="en-US" sz="1000" b="0" i="0" dirty="0"/>
            <a:t>1. </a:t>
          </a:r>
          <a:r>
            <a:rPr lang="en-GB" sz="1000" b="0" i="0" u="none" dirty="0"/>
            <a:t>Working Together</a:t>
          </a:r>
          <a:r>
            <a:rPr lang="en-US" sz="1000" b="0" i="0" dirty="0"/>
            <a:t>​</a:t>
          </a:r>
          <a:endParaRPr lang="en-GB" sz="1000" dirty="0"/>
        </a:p>
      </dgm:t>
    </dgm:pt>
    <dgm:pt modelId="{C01CC1B4-ECE3-4CC3-8667-B569E71630F2}" type="parTrans" cxnId="{156DF005-C3E0-4279-9CA6-95A97BA6426E}">
      <dgm:prSet/>
      <dgm:spPr/>
      <dgm:t>
        <a:bodyPr/>
        <a:lstStyle/>
        <a:p>
          <a:endParaRPr lang="en-GB"/>
        </a:p>
      </dgm:t>
    </dgm:pt>
    <dgm:pt modelId="{948ECBEA-A2B9-455C-936E-DF69B5E30692}" type="sibTrans" cxnId="{156DF005-C3E0-4279-9CA6-95A97BA6426E}">
      <dgm:prSet/>
      <dgm:spPr/>
      <dgm:t>
        <a:bodyPr/>
        <a:lstStyle/>
        <a:p>
          <a:endParaRPr lang="en-GB"/>
        </a:p>
      </dgm:t>
    </dgm:pt>
    <dgm:pt modelId="{2EC05766-2F3A-4EF8-8730-8103F8B44906}">
      <dgm:prSet phldrT="[Text]" custT="1"/>
      <dgm:spPr/>
      <dgm:t>
        <a:bodyPr/>
        <a:lstStyle/>
        <a:p>
          <a:r>
            <a:rPr lang="en-GB" sz="1000" b="0" i="0" u="none" dirty="0"/>
            <a:t>2. Managing a Quality Service </a:t>
          </a:r>
          <a:r>
            <a:rPr lang="en-US" sz="1000" b="0" i="0" dirty="0"/>
            <a:t>​</a:t>
          </a:r>
          <a:endParaRPr lang="en-GB" sz="1000" dirty="0"/>
        </a:p>
      </dgm:t>
    </dgm:pt>
    <dgm:pt modelId="{EF5709BD-0868-4B80-B7FE-94622E3688F4}" type="parTrans" cxnId="{C77801FC-DD9C-4F47-9315-444EC8DA53D0}">
      <dgm:prSet/>
      <dgm:spPr/>
      <dgm:t>
        <a:bodyPr/>
        <a:lstStyle/>
        <a:p>
          <a:endParaRPr lang="en-GB"/>
        </a:p>
      </dgm:t>
    </dgm:pt>
    <dgm:pt modelId="{EFAB7717-B8ED-43A2-87BF-93A4FD9F6A56}" type="sibTrans" cxnId="{C77801FC-DD9C-4F47-9315-444EC8DA53D0}">
      <dgm:prSet/>
      <dgm:spPr/>
      <dgm:t>
        <a:bodyPr/>
        <a:lstStyle/>
        <a:p>
          <a:endParaRPr lang="en-GB"/>
        </a:p>
      </dgm:t>
    </dgm:pt>
    <dgm:pt modelId="{B8328565-A3AC-415F-9090-F6D355460CDC}">
      <dgm:prSet phldrT="[Text]" custT="1"/>
      <dgm:spPr/>
      <dgm:t>
        <a:bodyPr/>
        <a:lstStyle/>
        <a:p>
          <a:r>
            <a:rPr lang="en-GB" sz="1000" b="0" i="0" u="none" dirty="0"/>
            <a:t>3. Delivering at Pace </a:t>
          </a:r>
          <a:r>
            <a:rPr lang="en-US" sz="1000" b="0" i="0" dirty="0"/>
            <a:t>​</a:t>
          </a:r>
        </a:p>
        <a:p>
          <a:endParaRPr lang="en-GB" sz="1000" dirty="0"/>
        </a:p>
      </dgm:t>
    </dgm:pt>
    <dgm:pt modelId="{0EFCBF43-92A6-4D8A-978A-E1FAE187DE05}" type="parTrans" cxnId="{97D58E34-0BEB-47CA-9334-CE741657CC2C}">
      <dgm:prSet/>
      <dgm:spPr/>
      <dgm:t>
        <a:bodyPr/>
        <a:lstStyle/>
        <a:p>
          <a:endParaRPr lang="en-GB"/>
        </a:p>
      </dgm:t>
    </dgm:pt>
    <dgm:pt modelId="{479A7EFD-09FE-40AF-994A-741D38C79D21}" type="sibTrans" cxnId="{97D58E34-0BEB-47CA-9334-CE741657CC2C}">
      <dgm:prSet/>
      <dgm:spPr/>
      <dgm:t>
        <a:bodyPr/>
        <a:lstStyle/>
        <a:p>
          <a:endParaRPr lang="en-GB"/>
        </a:p>
      </dgm:t>
    </dgm:pt>
    <dgm:pt modelId="{08D845E0-705C-4918-A710-9FBC2F36A9FE}">
      <dgm:prSet phldrT="[Text]" custT="1"/>
      <dgm:spPr/>
      <dgm:t>
        <a:bodyPr/>
        <a:lstStyle/>
        <a:p>
          <a:r>
            <a:rPr lang="en-GB" sz="1000" b="0" i="0" u="none" dirty="0"/>
            <a:t>Prepare your examples in advance and use the STAR technique to structure your answer to includer:</a:t>
          </a:r>
          <a:endParaRPr lang="en-US" sz="1000" b="0" i="0" dirty="0"/>
        </a:p>
        <a:p>
          <a:r>
            <a:rPr lang="en-GB" sz="1000" b="1" i="0" dirty="0"/>
            <a:t>Situation:</a:t>
          </a:r>
          <a:r>
            <a:rPr lang="en-GB" sz="1000" b="0" i="0" dirty="0"/>
            <a:t> Describe the situation and when it took place.</a:t>
          </a:r>
          <a:endParaRPr lang="en-GB" sz="1000" dirty="0"/>
        </a:p>
      </dgm:t>
    </dgm:pt>
    <dgm:pt modelId="{316388D6-5623-4931-AF72-C2FEA3965411}" type="parTrans" cxnId="{3B034E4E-3A66-4DE0-B3CD-1A02B10F86D5}">
      <dgm:prSet/>
      <dgm:spPr/>
      <dgm:t>
        <a:bodyPr/>
        <a:lstStyle/>
        <a:p>
          <a:endParaRPr lang="en-GB"/>
        </a:p>
      </dgm:t>
    </dgm:pt>
    <dgm:pt modelId="{D858F71A-AF18-4F0A-9038-3BE6FCFB4185}" type="sibTrans" cxnId="{3B034E4E-3A66-4DE0-B3CD-1A02B10F86D5}">
      <dgm:prSet/>
      <dgm:spPr/>
      <dgm:t>
        <a:bodyPr/>
        <a:lstStyle/>
        <a:p>
          <a:endParaRPr lang="en-GB"/>
        </a:p>
      </dgm:t>
    </dgm:pt>
    <dgm:pt modelId="{B9DA51D6-69EB-49A7-8EAA-D8BB81536946}">
      <dgm:prSet phldrT="[Text]" custT="1"/>
      <dgm:spPr/>
      <dgm:t>
        <a:bodyPr/>
        <a:lstStyle/>
        <a:p>
          <a:r>
            <a:rPr lang="en-GB" sz="1000" b="0" i="0" u="none" dirty="0"/>
            <a:t>It’s a good idea to have a ‘back-up’ example for each behaviour at interview to use if your original example doesn’t fit the question. You’re welcome to refer to notes (but don’t read them word for word) Your answers should be 4-5 minutes each for these questions.  </a:t>
          </a:r>
          <a:r>
            <a:rPr lang="en-US" sz="1000" b="0" i="0" dirty="0"/>
            <a:t>​</a:t>
          </a:r>
          <a:endParaRPr lang="en-GB" sz="1000" dirty="0"/>
        </a:p>
      </dgm:t>
    </dgm:pt>
    <dgm:pt modelId="{306F52AD-652E-4BDF-BF48-BC27585DEBD8}" type="parTrans" cxnId="{3151C97D-E343-40DD-BE50-2223AA2E663C}">
      <dgm:prSet/>
      <dgm:spPr/>
      <dgm:t>
        <a:bodyPr/>
        <a:lstStyle/>
        <a:p>
          <a:endParaRPr lang="en-GB"/>
        </a:p>
      </dgm:t>
    </dgm:pt>
    <dgm:pt modelId="{47833229-B973-459F-88E6-E1FD5C4E1423}" type="sibTrans" cxnId="{3151C97D-E343-40DD-BE50-2223AA2E663C}">
      <dgm:prSet/>
      <dgm:spPr/>
      <dgm:t>
        <a:bodyPr/>
        <a:lstStyle/>
        <a:p>
          <a:endParaRPr lang="en-GB"/>
        </a:p>
      </dgm:t>
    </dgm:pt>
    <dgm:pt modelId="{7198789F-B1B3-4230-9581-B91930BBEABC}">
      <dgm:prSet phldrT="[Text]" custT="1"/>
      <dgm:spPr/>
      <dgm:t>
        <a:bodyPr/>
        <a:lstStyle/>
        <a:p>
          <a:endParaRPr lang="en-GB" sz="1000" dirty="0"/>
        </a:p>
      </dgm:t>
    </dgm:pt>
    <dgm:pt modelId="{325F7C14-DE48-425B-AE27-E3BC44879198}" type="parTrans" cxnId="{2134A7AD-BB65-4053-948B-B2C21FD23045}">
      <dgm:prSet/>
      <dgm:spPr/>
      <dgm:t>
        <a:bodyPr/>
        <a:lstStyle/>
        <a:p>
          <a:endParaRPr lang="en-GB"/>
        </a:p>
      </dgm:t>
    </dgm:pt>
    <dgm:pt modelId="{99E38698-5D61-4C03-B38F-389FCEB8F182}" type="sibTrans" cxnId="{2134A7AD-BB65-4053-948B-B2C21FD23045}">
      <dgm:prSet/>
      <dgm:spPr/>
      <dgm:t>
        <a:bodyPr/>
        <a:lstStyle/>
        <a:p>
          <a:endParaRPr lang="en-GB"/>
        </a:p>
      </dgm:t>
    </dgm:pt>
    <dgm:pt modelId="{615042A4-01A2-4AD8-81CC-BD526122994A}">
      <dgm:prSet phldrT="[Text]"/>
      <dgm:spPr/>
      <dgm:t>
        <a:bodyPr/>
        <a:lstStyle/>
        <a:p>
          <a:r>
            <a:rPr lang="en-GB"/>
            <a:t>Interview Part 2</a:t>
          </a:r>
        </a:p>
      </dgm:t>
    </dgm:pt>
    <dgm:pt modelId="{DB9D33A6-A037-4388-BAB1-57993EB27833}" type="parTrans" cxnId="{88E1A4EB-367D-4AF9-B2B4-F1B3E01384A7}">
      <dgm:prSet/>
      <dgm:spPr/>
      <dgm:t>
        <a:bodyPr/>
        <a:lstStyle/>
        <a:p>
          <a:endParaRPr lang="en-GB"/>
        </a:p>
      </dgm:t>
    </dgm:pt>
    <dgm:pt modelId="{4C61A3F9-A030-4F81-9068-E5ED312EC220}" type="sibTrans" cxnId="{88E1A4EB-367D-4AF9-B2B4-F1B3E01384A7}">
      <dgm:prSet/>
      <dgm:spPr/>
      <dgm:t>
        <a:bodyPr/>
        <a:lstStyle/>
        <a:p>
          <a:endParaRPr lang="en-GB"/>
        </a:p>
      </dgm:t>
    </dgm:pt>
    <dgm:pt modelId="{5B36760A-4F25-4B64-BADA-F58856078E81}">
      <dgm:prSet phldrT="[Text]"/>
      <dgm:spPr/>
      <dgm:t>
        <a:bodyPr/>
        <a:lstStyle/>
        <a:p>
          <a:r>
            <a:rPr lang="en-GB" b="1" i="0" u="none"/>
            <a:t>Strength Questions </a:t>
          </a:r>
          <a:r>
            <a:rPr lang="en-US" b="0" i="0"/>
            <a:t>​</a:t>
          </a:r>
          <a:endParaRPr lang="en-GB"/>
        </a:p>
      </dgm:t>
    </dgm:pt>
    <dgm:pt modelId="{BD806327-3409-42CF-8AF0-B5D5A882AB34}" type="parTrans" cxnId="{B9A6BB24-C5D4-4D88-A89E-B893B7814F30}">
      <dgm:prSet/>
      <dgm:spPr/>
      <dgm:t>
        <a:bodyPr/>
        <a:lstStyle/>
        <a:p>
          <a:endParaRPr lang="en-GB"/>
        </a:p>
      </dgm:t>
    </dgm:pt>
    <dgm:pt modelId="{888DD405-39EE-48E8-BD68-259E3E96248A}" type="sibTrans" cxnId="{B9A6BB24-C5D4-4D88-A89E-B893B7814F30}">
      <dgm:prSet/>
      <dgm:spPr/>
      <dgm:t>
        <a:bodyPr/>
        <a:lstStyle/>
        <a:p>
          <a:endParaRPr lang="en-GB"/>
        </a:p>
      </dgm:t>
    </dgm:pt>
    <dgm:pt modelId="{4FF630DE-1437-47E8-A00D-DD4954EEFD4A}">
      <dgm:prSet phldrT="[Text]"/>
      <dgm:spPr/>
      <dgm:t>
        <a:bodyPr/>
        <a:lstStyle/>
        <a:p>
          <a:r>
            <a:rPr lang="en-GB" b="0" i="0" u="none"/>
            <a:t>We’ll also ask you some strength-based questions. </a:t>
          </a:r>
          <a:r>
            <a:rPr lang="en-US" b="0" i="0"/>
            <a:t>​</a:t>
          </a:r>
          <a:endParaRPr lang="en-GB"/>
        </a:p>
      </dgm:t>
    </dgm:pt>
    <dgm:pt modelId="{7B2D853E-878B-4AA6-9D45-024FFF46F067}" type="parTrans" cxnId="{96AC3060-4273-482E-AB30-1B1C868C356E}">
      <dgm:prSet/>
      <dgm:spPr/>
      <dgm:t>
        <a:bodyPr/>
        <a:lstStyle/>
        <a:p>
          <a:endParaRPr lang="en-GB"/>
        </a:p>
      </dgm:t>
    </dgm:pt>
    <dgm:pt modelId="{545C2E49-4187-411A-B0B6-D0B036C112A7}" type="sibTrans" cxnId="{96AC3060-4273-482E-AB30-1B1C868C356E}">
      <dgm:prSet/>
      <dgm:spPr/>
      <dgm:t>
        <a:bodyPr/>
        <a:lstStyle/>
        <a:p>
          <a:endParaRPr lang="en-GB"/>
        </a:p>
      </dgm:t>
    </dgm:pt>
    <dgm:pt modelId="{08C34BF8-9FC6-4D12-BA91-350F364FACF6}">
      <dgm:prSet phldrT="[Text]"/>
      <dgm:spPr/>
      <dgm:t>
        <a:bodyPr/>
        <a:lstStyle/>
        <a:p>
          <a:r>
            <a:rPr lang="en-GB" b="0" i="0" u="none"/>
            <a:t>Strengths are the things that we do regularly, do well and that motivates us. </a:t>
          </a:r>
          <a:r>
            <a:rPr lang="en-US" b="0" i="0"/>
            <a:t>​</a:t>
          </a:r>
          <a:endParaRPr lang="en-GB"/>
        </a:p>
      </dgm:t>
    </dgm:pt>
    <dgm:pt modelId="{A7729E0F-97E6-4BA0-8543-73804C739C2A}" type="parTrans" cxnId="{208F41DA-B8BD-4043-B2ED-E0DEDD44DD5A}">
      <dgm:prSet/>
      <dgm:spPr/>
      <dgm:t>
        <a:bodyPr/>
        <a:lstStyle/>
        <a:p>
          <a:endParaRPr lang="en-GB"/>
        </a:p>
      </dgm:t>
    </dgm:pt>
    <dgm:pt modelId="{F58FD057-9420-4134-93D8-9130D9FBBF11}" type="sibTrans" cxnId="{208F41DA-B8BD-4043-B2ED-E0DEDD44DD5A}">
      <dgm:prSet/>
      <dgm:spPr/>
      <dgm:t>
        <a:bodyPr/>
        <a:lstStyle/>
        <a:p>
          <a:endParaRPr lang="en-GB"/>
        </a:p>
      </dgm:t>
    </dgm:pt>
    <dgm:pt modelId="{A1C757B3-2564-4920-A2EA-3FEDC055B5B9}">
      <dgm:prSet phldrT="[Text]"/>
      <dgm:spPr/>
      <dgm:t>
        <a:bodyPr/>
        <a:lstStyle/>
        <a:p>
          <a:endParaRPr lang="en-GB"/>
        </a:p>
      </dgm:t>
    </dgm:pt>
    <dgm:pt modelId="{66EEDE4C-8348-4A43-9816-3E79C0C44A7D}" type="parTrans" cxnId="{7924348E-AFCB-4F80-85DC-92F5061DCA04}">
      <dgm:prSet/>
      <dgm:spPr/>
      <dgm:t>
        <a:bodyPr/>
        <a:lstStyle/>
        <a:p>
          <a:endParaRPr lang="en-GB"/>
        </a:p>
      </dgm:t>
    </dgm:pt>
    <dgm:pt modelId="{9BE703E5-A7C8-43F2-A5EB-597A757180B8}" type="sibTrans" cxnId="{7924348E-AFCB-4F80-85DC-92F5061DCA04}">
      <dgm:prSet/>
      <dgm:spPr/>
      <dgm:t>
        <a:bodyPr/>
        <a:lstStyle/>
        <a:p>
          <a:endParaRPr lang="en-GB"/>
        </a:p>
      </dgm:t>
    </dgm:pt>
    <dgm:pt modelId="{5886F62E-5C5A-492E-BDD6-83D75F891812}">
      <dgm:prSet phldrT="[Text]"/>
      <dgm:spPr/>
      <dgm:t>
        <a:bodyPr/>
        <a:lstStyle/>
        <a:p>
          <a:r>
            <a:rPr lang="en-GB" b="0" i="0" u="none"/>
            <a:t>We’ll be looking for your unrehearsed natural responses to these. </a:t>
          </a:r>
          <a:r>
            <a:rPr lang="en-US" b="0" i="0"/>
            <a:t>​</a:t>
          </a:r>
          <a:endParaRPr lang="en-GB"/>
        </a:p>
      </dgm:t>
    </dgm:pt>
    <dgm:pt modelId="{25FED6D3-D3CF-4CBA-BE16-24543094E115}" type="parTrans" cxnId="{EF954C5D-95FA-42AD-ACA9-EFC3E36E1264}">
      <dgm:prSet/>
      <dgm:spPr/>
      <dgm:t>
        <a:bodyPr/>
        <a:lstStyle/>
        <a:p>
          <a:endParaRPr lang="en-GB"/>
        </a:p>
      </dgm:t>
    </dgm:pt>
    <dgm:pt modelId="{73453D44-0433-462F-91BF-D6EC7EFB37D3}" type="sibTrans" cxnId="{EF954C5D-95FA-42AD-ACA9-EFC3E36E1264}">
      <dgm:prSet/>
      <dgm:spPr/>
      <dgm:t>
        <a:bodyPr/>
        <a:lstStyle/>
        <a:p>
          <a:endParaRPr lang="en-GB"/>
        </a:p>
      </dgm:t>
    </dgm:pt>
    <dgm:pt modelId="{B15ABF6B-2F05-4E68-B8F0-383C8E11B616}">
      <dgm:prSet phldrT="[Text]"/>
      <dgm:spPr/>
      <dgm:t>
        <a:bodyPr/>
        <a:lstStyle/>
        <a:p>
          <a:endParaRPr lang="en-GB"/>
        </a:p>
      </dgm:t>
    </dgm:pt>
    <dgm:pt modelId="{D5C787F9-6A4E-43E5-ABA9-74722827AC58}" type="parTrans" cxnId="{F545348E-571D-4C4A-9DBD-3F93C5F2F8CA}">
      <dgm:prSet/>
      <dgm:spPr/>
      <dgm:t>
        <a:bodyPr/>
        <a:lstStyle/>
        <a:p>
          <a:endParaRPr lang="en-GB"/>
        </a:p>
      </dgm:t>
    </dgm:pt>
    <dgm:pt modelId="{E111C6BD-7BEF-4FE2-B599-5E0C549ADB05}" type="sibTrans" cxnId="{F545348E-571D-4C4A-9DBD-3F93C5F2F8CA}">
      <dgm:prSet/>
      <dgm:spPr/>
      <dgm:t>
        <a:bodyPr/>
        <a:lstStyle/>
        <a:p>
          <a:endParaRPr lang="en-GB"/>
        </a:p>
      </dgm:t>
    </dgm:pt>
    <dgm:pt modelId="{08D05337-A20C-4AFC-97E0-47C765A2C732}">
      <dgm:prSet phldrT="[Text]"/>
      <dgm:spPr/>
      <dgm:t>
        <a:bodyPr/>
        <a:lstStyle/>
        <a:p>
          <a:r>
            <a:rPr lang="en-GB" b="0" i="0" u="none"/>
            <a:t>You can prepare for these by looking at the job description and reflecting on your natural strengths and how you use them. </a:t>
          </a:r>
          <a:r>
            <a:rPr lang="en-US" b="0" i="0"/>
            <a:t>​</a:t>
          </a:r>
          <a:endParaRPr lang="en-GB"/>
        </a:p>
      </dgm:t>
    </dgm:pt>
    <dgm:pt modelId="{22A0E2F0-3ADF-4220-AA5E-5434DFDEE5D3}" type="parTrans" cxnId="{4A8585AB-C3D6-4EE1-B939-BBCEAF8E66B6}">
      <dgm:prSet/>
      <dgm:spPr/>
      <dgm:t>
        <a:bodyPr/>
        <a:lstStyle/>
        <a:p>
          <a:endParaRPr lang="en-GB"/>
        </a:p>
      </dgm:t>
    </dgm:pt>
    <dgm:pt modelId="{AD248450-B7D4-4398-B534-9A0CA8BD14BA}" type="sibTrans" cxnId="{4A8585AB-C3D6-4EE1-B939-BBCEAF8E66B6}">
      <dgm:prSet/>
      <dgm:spPr/>
      <dgm:t>
        <a:bodyPr/>
        <a:lstStyle/>
        <a:p>
          <a:endParaRPr lang="en-GB"/>
        </a:p>
      </dgm:t>
    </dgm:pt>
    <dgm:pt modelId="{10B13E21-5A99-433E-BE17-EFEBD439AEC7}">
      <dgm:prSet phldrT="[Text]"/>
      <dgm:spPr/>
      <dgm:t>
        <a:bodyPr/>
        <a:lstStyle/>
        <a:p>
          <a:endParaRPr lang="en-GB"/>
        </a:p>
      </dgm:t>
    </dgm:pt>
    <dgm:pt modelId="{88F8D9B7-A340-4298-8988-5C908CA284D6}" type="parTrans" cxnId="{C5F06F9C-38ED-485A-ADA2-C59DAF422D79}">
      <dgm:prSet/>
      <dgm:spPr/>
      <dgm:t>
        <a:bodyPr/>
        <a:lstStyle/>
        <a:p>
          <a:endParaRPr lang="en-GB"/>
        </a:p>
      </dgm:t>
    </dgm:pt>
    <dgm:pt modelId="{2BD85904-BB11-41BA-9452-339A5810ABE1}" type="sibTrans" cxnId="{C5F06F9C-38ED-485A-ADA2-C59DAF422D79}">
      <dgm:prSet/>
      <dgm:spPr/>
      <dgm:t>
        <a:bodyPr/>
        <a:lstStyle/>
        <a:p>
          <a:endParaRPr lang="en-GB"/>
        </a:p>
      </dgm:t>
    </dgm:pt>
    <dgm:pt modelId="{1A4BEF10-7979-422C-A883-85F54D5E6DF6}">
      <dgm:prSet phldrT="[Text]"/>
      <dgm:spPr/>
      <dgm:t>
        <a:bodyPr/>
        <a:lstStyle/>
        <a:p>
          <a:r>
            <a:rPr lang="en-GB" b="0" i="0" u="none" dirty="0"/>
            <a:t>Your answers should be around a couple of minutes each for these questions.</a:t>
          </a:r>
          <a:r>
            <a:rPr lang="en-US" b="0" i="0" dirty="0"/>
            <a:t>​</a:t>
          </a:r>
          <a:endParaRPr lang="en-GB" dirty="0"/>
        </a:p>
      </dgm:t>
    </dgm:pt>
    <dgm:pt modelId="{57392165-1831-41DE-B09D-E37C7AAB2D5D}" type="parTrans" cxnId="{079D8E7E-A50B-412F-8E4E-DBAEE54F463B}">
      <dgm:prSet/>
      <dgm:spPr/>
      <dgm:t>
        <a:bodyPr/>
        <a:lstStyle/>
        <a:p>
          <a:endParaRPr lang="en-GB"/>
        </a:p>
      </dgm:t>
    </dgm:pt>
    <dgm:pt modelId="{5C0DB1EC-0345-41B9-A9EA-116F23A7E04C}" type="sibTrans" cxnId="{079D8E7E-A50B-412F-8E4E-DBAEE54F463B}">
      <dgm:prSet/>
      <dgm:spPr/>
      <dgm:t>
        <a:bodyPr/>
        <a:lstStyle/>
        <a:p>
          <a:endParaRPr lang="en-GB"/>
        </a:p>
      </dgm:t>
    </dgm:pt>
    <dgm:pt modelId="{5E3E3A78-79C4-42C5-92B1-BF8645BCE57B}">
      <dgm:prSet phldrT="[Text]"/>
      <dgm:spPr/>
      <dgm:t>
        <a:bodyPr/>
        <a:lstStyle/>
        <a:p>
          <a:endParaRPr lang="en-GB"/>
        </a:p>
      </dgm:t>
    </dgm:pt>
    <dgm:pt modelId="{CED9F78D-E2D8-4C50-9525-BB3B85C9226B}" type="parTrans" cxnId="{27C4B6B5-A291-4612-9658-C54455E249F8}">
      <dgm:prSet/>
      <dgm:spPr/>
      <dgm:t>
        <a:bodyPr/>
        <a:lstStyle/>
        <a:p>
          <a:endParaRPr lang="en-GB"/>
        </a:p>
      </dgm:t>
    </dgm:pt>
    <dgm:pt modelId="{6C4EFEA0-15A2-474D-A2EC-87270DF051F6}" type="sibTrans" cxnId="{27C4B6B5-A291-4612-9658-C54455E249F8}">
      <dgm:prSet/>
      <dgm:spPr/>
      <dgm:t>
        <a:bodyPr/>
        <a:lstStyle/>
        <a:p>
          <a:endParaRPr lang="en-GB"/>
        </a:p>
      </dgm:t>
    </dgm:pt>
    <dgm:pt modelId="{A773FFD3-4715-4389-BD74-612BE6CD3B2A}">
      <dgm:prSet custT="1"/>
      <dgm:spPr/>
      <dgm:t>
        <a:bodyPr/>
        <a:lstStyle/>
        <a:p>
          <a:pPr>
            <a:buFont typeface="Arial" panose="020B0604020202020204" pitchFamily="34" charset="0"/>
            <a:buChar char="•"/>
          </a:pPr>
          <a:r>
            <a:rPr lang="en-GB" sz="1000" b="1" i="0" dirty="0"/>
            <a:t>Task:</a:t>
          </a:r>
          <a:r>
            <a:rPr lang="en-GB" sz="1000" b="0" i="0" dirty="0"/>
            <a:t> Explain the task and what was the goal.</a:t>
          </a:r>
        </a:p>
      </dgm:t>
    </dgm:pt>
    <dgm:pt modelId="{A1156DA1-CBF2-435C-B116-32C33D9EF433}" type="parTrans" cxnId="{8954D193-BD6F-4744-B0C1-4FC7EB6EB89C}">
      <dgm:prSet/>
      <dgm:spPr/>
      <dgm:t>
        <a:bodyPr/>
        <a:lstStyle/>
        <a:p>
          <a:endParaRPr lang="en-GB"/>
        </a:p>
      </dgm:t>
    </dgm:pt>
    <dgm:pt modelId="{546B1C15-93FA-4EC4-863B-2567895C10F8}" type="sibTrans" cxnId="{8954D193-BD6F-4744-B0C1-4FC7EB6EB89C}">
      <dgm:prSet/>
      <dgm:spPr/>
      <dgm:t>
        <a:bodyPr/>
        <a:lstStyle/>
        <a:p>
          <a:endParaRPr lang="en-GB"/>
        </a:p>
      </dgm:t>
    </dgm:pt>
    <dgm:pt modelId="{C84532B9-7807-42CF-A400-056B5243F6F6}">
      <dgm:prSet custT="1"/>
      <dgm:spPr/>
      <dgm:t>
        <a:bodyPr/>
        <a:lstStyle/>
        <a:p>
          <a:pPr>
            <a:buFont typeface="Arial" panose="020B0604020202020204" pitchFamily="34" charset="0"/>
            <a:buChar char="•"/>
          </a:pPr>
          <a:r>
            <a:rPr lang="en-GB" sz="1000" b="1" i="0" dirty="0"/>
            <a:t>Action:</a:t>
          </a:r>
          <a:r>
            <a:rPr lang="en-GB" sz="1000" b="0" i="0" dirty="0"/>
            <a:t> Provide details about the action you took to attain this.</a:t>
          </a:r>
        </a:p>
      </dgm:t>
    </dgm:pt>
    <dgm:pt modelId="{F8623B0E-B942-4CD9-A519-640B20F5049C}" type="parTrans" cxnId="{6EB9737D-079A-4C4B-8AAD-EBA9969300B2}">
      <dgm:prSet/>
      <dgm:spPr/>
      <dgm:t>
        <a:bodyPr/>
        <a:lstStyle/>
        <a:p>
          <a:endParaRPr lang="en-GB"/>
        </a:p>
      </dgm:t>
    </dgm:pt>
    <dgm:pt modelId="{EFAE6DD2-6B5C-45AB-B0D0-53CE8DCBB1B3}" type="sibTrans" cxnId="{6EB9737D-079A-4C4B-8AAD-EBA9969300B2}">
      <dgm:prSet/>
      <dgm:spPr/>
      <dgm:t>
        <a:bodyPr/>
        <a:lstStyle/>
        <a:p>
          <a:endParaRPr lang="en-GB"/>
        </a:p>
      </dgm:t>
    </dgm:pt>
    <dgm:pt modelId="{607CBE1A-F066-4ED3-88BE-E0220756169A}">
      <dgm:prSet custT="1"/>
      <dgm:spPr/>
      <dgm:t>
        <a:bodyPr/>
        <a:lstStyle/>
        <a:p>
          <a:pPr>
            <a:buFont typeface="Arial" panose="020B0604020202020204" pitchFamily="34" charset="0"/>
            <a:buChar char="•"/>
          </a:pPr>
          <a:r>
            <a:rPr lang="en-GB" sz="1000" b="1" i="0" dirty="0"/>
            <a:t>Result:</a:t>
          </a:r>
          <a:r>
            <a:rPr lang="en-GB" sz="1000" b="0" i="0" dirty="0"/>
            <a:t> Conclude with the result of your action.</a:t>
          </a:r>
        </a:p>
      </dgm:t>
    </dgm:pt>
    <dgm:pt modelId="{45E17CDE-C57C-4BBC-AF12-E52D6A13A2F3}" type="parTrans" cxnId="{774A522F-C5DB-4690-A09C-CE3799B61AB3}">
      <dgm:prSet/>
      <dgm:spPr/>
      <dgm:t>
        <a:bodyPr/>
        <a:lstStyle/>
        <a:p>
          <a:endParaRPr lang="en-GB"/>
        </a:p>
      </dgm:t>
    </dgm:pt>
    <dgm:pt modelId="{2B7871D8-27E0-4C60-B5B3-4D484E157D60}" type="sibTrans" cxnId="{774A522F-C5DB-4690-A09C-CE3799B61AB3}">
      <dgm:prSet/>
      <dgm:spPr/>
      <dgm:t>
        <a:bodyPr/>
        <a:lstStyle/>
        <a:p>
          <a:endParaRPr lang="en-GB"/>
        </a:p>
      </dgm:t>
    </dgm:pt>
    <dgm:pt modelId="{DBC137C1-C646-4FE1-B3C5-4BEA81C24180}">
      <dgm:prSet custT="1"/>
      <dgm:spPr/>
      <dgm:t>
        <a:bodyPr/>
        <a:lstStyle/>
        <a:p>
          <a:endParaRPr lang="en-GB" sz="1400" b="0" i="0" dirty="0"/>
        </a:p>
      </dgm:t>
    </dgm:pt>
    <dgm:pt modelId="{BF00F467-5907-442B-981A-A7AD103D83AE}" type="parTrans" cxnId="{B5E1533B-08C9-4BE6-A57B-FC3F987E7725}">
      <dgm:prSet/>
      <dgm:spPr/>
      <dgm:t>
        <a:bodyPr/>
        <a:lstStyle/>
        <a:p>
          <a:endParaRPr lang="en-GB"/>
        </a:p>
      </dgm:t>
    </dgm:pt>
    <dgm:pt modelId="{25C5E0A4-9890-49D4-81A7-3022CD01CA03}" type="sibTrans" cxnId="{B5E1533B-08C9-4BE6-A57B-FC3F987E7725}">
      <dgm:prSet/>
      <dgm:spPr/>
      <dgm:t>
        <a:bodyPr/>
        <a:lstStyle/>
        <a:p>
          <a:endParaRPr lang="en-GB"/>
        </a:p>
      </dgm:t>
    </dgm:pt>
    <dgm:pt modelId="{8A952EB3-43B1-4396-978A-B3E9AD3F4A28}">
      <dgm:prSet custT="1"/>
      <dgm:spPr/>
      <dgm:t>
        <a:bodyPr/>
        <a:lstStyle/>
        <a:p>
          <a:endParaRPr lang="en-GB" sz="1400" b="0" i="0" dirty="0"/>
        </a:p>
      </dgm:t>
    </dgm:pt>
    <dgm:pt modelId="{94D29BC4-2E17-42BD-87C6-95F2F343BAF6}" type="parTrans" cxnId="{A708A027-444E-4E56-A027-8DA19F5FFACE}">
      <dgm:prSet/>
      <dgm:spPr/>
      <dgm:t>
        <a:bodyPr/>
        <a:lstStyle/>
        <a:p>
          <a:endParaRPr lang="en-GB"/>
        </a:p>
      </dgm:t>
    </dgm:pt>
    <dgm:pt modelId="{89F459C7-DA6A-41E9-9AFE-F53A4EF608DA}" type="sibTrans" cxnId="{A708A027-444E-4E56-A027-8DA19F5FFACE}">
      <dgm:prSet/>
      <dgm:spPr/>
      <dgm:t>
        <a:bodyPr/>
        <a:lstStyle/>
        <a:p>
          <a:endParaRPr lang="en-GB"/>
        </a:p>
      </dgm:t>
    </dgm:pt>
    <dgm:pt modelId="{B6CDCC2D-C03E-4BA9-87C6-8E4B0F6C1C07}">
      <dgm:prSet custT="1"/>
      <dgm:spPr/>
      <dgm:t>
        <a:bodyPr/>
        <a:lstStyle/>
        <a:p>
          <a:r>
            <a:rPr lang="en-GB" sz="1400" b="0" i="0" dirty="0"/>
            <a:t>Throughout the application/interview process we will assess you on your potential to develop your customer service skills through this apprenticeship.</a:t>
          </a:r>
        </a:p>
      </dgm:t>
    </dgm:pt>
    <dgm:pt modelId="{CD40D020-0825-4DF8-A221-BB710EAC0A5F}" type="parTrans" cxnId="{49A7755C-51B6-4A19-BDED-F447ED561B7A}">
      <dgm:prSet/>
      <dgm:spPr/>
      <dgm:t>
        <a:bodyPr/>
        <a:lstStyle/>
        <a:p>
          <a:endParaRPr lang="en-GB"/>
        </a:p>
      </dgm:t>
    </dgm:pt>
    <dgm:pt modelId="{82940906-4CCC-4652-A0FA-4FF20E94D4AF}" type="sibTrans" cxnId="{49A7755C-51B6-4A19-BDED-F447ED561B7A}">
      <dgm:prSet/>
      <dgm:spPr/>
      <dgm:t>
        <a:bodyPr/>
        <a:lstStyle/>
        <a:p>
          <a:endParaRPr lang="en-GB"/>
        </a:p>
      </dgm:t>
    </dgm:pt>
    <dgm:pt modelId="{C7C57854-F3C2-49F0-AAA4-4576AA03DF3F}">
      <dgm:prSet/>
      <dgm:spPr/>
      <dgm:t>
        <a:bodyPr/>
        <a:lstStyle/>
        <a:p>
          <a:endParaRPr lang="en-GB" sz="900" b="0" i="0" dirty="0"/>
        </a:p>
      </dgm:t>
    </dgm:pt>
    <dgm:pt modelId="{B1F7F0B9-77D6-4EA8-824F-D39BFE7AA416}" type="parTrans" cxnId="{33963254-3C8D-44CC-AC87-8581FA6E5CC8}">
      <dgm:prSet/>
      <dgm:spPr/>
      <dgm:t>
        <a:bodyPr/>
        <a:lstStyle/>
        <a:p>
          <a:endParaRPr lang="en-GB"/>
        </a:p>
      </dgm:t>
    </dgm:pt>
    <dgm:pt modelId="{E0080172-C54C-4AC7-A51E-42D8251FA16A}" type="sibTrans" cxnId="{33963254-3C8D-44CC-AC87-8581FA6E5CC8}">
      <dgm:prSet/>
      <dgm:spPr/>
      <dgm:t>
        <a:bodyPr/>
        <a:lstStyle/>
        <a:p>
          <a:endParaRPr lang="en-GB"/>
        </a:p>
      </dgm:t>
    </dgm:pt>
    <dgm:pt modelId="{AC3FCF8B-1DA4-4637-B718-65DA651C7C0B}" type="pres">
      <dgm:prSet presAssocID="{0EE11EC7-F89C-4DBA-8380-DE5880A5CC95}" presName="Name0" presStyleCnt="0">
        <dgm:presLayoutVars>
          <dgm:chMax val="5"/>
          <dgm:chPref val="5"/>
          <dgm:dir/>
          <dgm:animLvl val="lvl"/>
        </dgm:presLayoutVars>
      </dgm:prSet>
      <dgm:spPr/>
    </dgm:pt>
    <dgm:pt modelId="{2C69C410-BF22-4109-BF89-9A1508BC11BB}" type="pres">
      <dgm:prSet presAssocID="{87ACCD1A-345D-4C30-AF84-C4266758E4A5}" presName="parentText1" presStyleLbl="node1" presStyleIdx="0" presStyleCnt="3">
        <dgm:presLayoutVars>
          <dgm:chMax/>
          <dgm:chPref val="3"/>
          <dgm:bulletEnabled val="1"/>
        </dgm:presLayoutVars>
      </dgm:prSet>
      <dgm:spPr/>
    </dgm:pt>
    <dgm:pt modelId="{049C5C3C-D96C-4975-807A-D1ED97A27D95}" type="pres">
      <dgm:prSet presAssocID="{87ACCD1A-345D-4C30-AF84-C4266758E4A5}" presName="childText1" presStyleLbl="solidAlignAcc1" presStyleIdx="0" presStyleCnt="3">
        <dgm:presLayoutVars>
          <dgm:chMax val="0"/>
          <dgm:chPref val="0"/>
          <dgm:bulletEnabled val="1"/>
        </dgm:presLayoutVars>
      </dgm:prSet>
      <dgm:spPr/>
    </dgm:pt>
    <dgm:pt modelId="{C0A5EE09-25F0-4AB7-874A-6A449BDED5D3}" type="pres">
      <dgm:prSet presAssocID="{347E8D97-DDD8-403B-B647-E83A9007383B}" presName="parentText2" presStyleLbl="node1" presStyleIdx="1" presStyleCnt="3">
        <dgm:presLayoutVars>
          <dgm:chMax/>
          <dgm:chPref val="3"/>
          <dgm:bulletEnabled val="1"/>
        </dgm:presLayoutVars>
      </dgm:prSet>
      <dgm:spPr/>
    </dgm:pt>
    <dgm:pt modelId="{69D45071-A6A1-497D-B2EE-17ACD2EBE74C}" type="pres">
      <dgm:prSet presAssocID="{347E8D97-DDD8-403B-B647-E83A9007383B}" presName="childText2" presStyleLbl="solidAlignAcc1" presStyleIdx="1" presStyleCnt="3">
        <dgm:presLayoutVars>
          <dgm:chMax val="0"/>
          <dgm:chPref val="0"/>
          <dgm:bulletEnabled val="1"/>
        </dgm:presLayoutVars>
      </dgm:prSet>
      <dgm:spPr/>
    </dgm:pt>
    <dgm:pt modelId="{8B1F8CCB-FEF6-441C-A053-64FAB0B7F35C}" type="pres">
      <dgm:prSet presAssocID="{615042A4-01A2-4AD8-81CC-BD526122994A}" presName="parentText3" presStyleLbl="node1" presStyleIdx="2" presStyleCnt="3">
        <dgm:presLayoutVars>
          <dgm:chMax/>
          <dgm:chPref val="3"/>
          <dgm:bulletEnabled val="1"/>
        </dgm:presLayoutVars>
      </dgm:prSet>
      <dgm:spPr/>
    </dgm:pt>
    <dgm:pt modelId="{8145D25E-40F3-4DED-B921-7F659EB89F28}" type="pres">
      <dgm:prSet presAssocID="{615042A4-01A2-4AD8-81CC-BD526122994A}" presName="childText3" presStyleLbl="solidAlignAcc1" presStyleIdx="2" presStyleCnt="3">
        <dgm:presLayoutVars>
          <dgm:chMax val="0"/>
          <dgm:chPref val="0"/>
          <dgm:bulletEnabled val="1"/>
        </dgm:presLayoutVars>
      </dgm:prSet>
      <dgm:spPr/>
    </dgm:pt>
  </dgm:ptLst>
  <dgm:cxnLst>
    <dgm:cxn modelId="{156DF005-C3E0-4279-9CA6-95A97BA6426E}" srcId="{347E8D97-DDD8-403B-B647-E83A9007383B}" destId="{9B418884-5EBE-466B-AE57-A73B4C6A78A7}" srcOrd="2" destOrd="0" parTransId="{C01CC1B4-ECE3-4CC3-8667-B569E71630F2}" sibTransId="{948ECBEA-A2B9-455C-936E-DF69B5E30692}"/>
    <dgm:cxn modelId="{CE426506-9D65-41B6-9DB5-99B908F5686B}" type="presOf" srcId="{A1C757B3-2564-4920-A2EA-3FEDC055B5B9}" destId="{8145D25E-40F3-4DED-B921-7F659EB89F28}" srcOrd="0" destOrd="2" presId="urn:microsoft.com/office/officeart/2009/3/layout/IncreasingArrowsProcess"/>
    <dgm:cxn modelId="{3428260F-3C05-4544-BE9F-18DB78731CCF}" srcId="{87ACCD1A-345D-4C30-AF84-C4266758E4A5}" destId="{9D297FA2-98F4-43B2-BF3F-BBE5FDA25016}" srcOrd="0" destOrd="0" parTransId="{C16CBB03-6BE4-4232-9CCA-7E5372B13E6E}" sibTransId="{21642F65-2D83-444E-A94E-E201783861AA}"/>
    <dgm:cxn modelId="{66AC591C-3991-47D1-90CA-727F6795C75E}" type="presOf" srcId="{9D297FA2-98F4-43B2-BF3F-BBE5FDA25016}" destId="{049C5C3C-D96C-4975-807A-D1ED97A27D95}" srcOrd="0" destOrd="0" presId="urn:microsoft.com/office/officeart/2009/3/layout/IncreasingArrowsProcess"/>
    <dgm:cxn modelId="{7436DD1F-140B-42DE-81BB-B1423B3AF5A8}" type="presOf" srcId="{08D05337-A20C-4AFC-97E0-47C765A2C732}" destId="{8145D25E-40F3-4DED-B921-7F659EB89F28}" srcOrd="0" destOrd="7" presId="urn:microsoft.com/office/officeart/2009/3/layout/IncreasingArrowsProcess"/>
    <dgm:cxn modelId="{BE4D4020-9783-4672-971F-3BB6FBEA2673}" type="presOf" srcId="{9B418884-5EBE-466B-AE57-A73B4C6A78A7}" destId="{69D45071-A6A1-497D-B2EE-17ACD2EBE74C}" srcOrd="0" destOrd="2" presId="urn:microsoft.com/office/officeart/2009/3/layout/IncreasingArrowsProcess"/>
    <dgm:cxn modelId="{E24E9A22-3EB4-4678-A205-06BEAE4682F5}" type="presOf" srcId="{B8328565-A3AC-415F-9090-F6D355460CDC}" destId="{69D45071-A6A1-497D-B2EE-17ACD2EBE74C}" srcOrd="0" destOrd="4" presId="urn:microsoft.com/office/officeart/2009/3/layout/IncreasingArrowsProcess"/>
    <dgm:cxn modelId="{B9A6BB24-C5D4-4D88-A89E-B893B7814F30}" srcId="{615042A4-01A2-4AD8-81CC-BD526122994A}" destId="{5B36760A-4F25-4B64-BADA-F58856078E81}" srcOrd="0" destOrd="0" parTransId="{BD806327-3409-42CF-8AF0-B5D5A882AB34}" sibTransId="{888DD405-39EE-48E8-BD68-259E3E96248A}"/>
    <dgm:cxn modelId="{55B22A25-39BE-40AE-A4E9-A5311CC0EDA8}" type="presOf" srcId="{607CBE1A-F066-4ED3-88BE-E0220756169A}" destId="{69D45071-A6A1-497D-B2EE-17ACD2EBE74C}" srcOrd="0" destOrd="8" presId="urn:microsoft.com/office/officeart/2009/3/layout/IncreasingArrowsProcess"/>
    <dgm:cxn modelId="{DC2B1926-091B-41BF-9C98-05A00A921E26}" type="presOf" srcId="{C20DA06A-0C5D-43BB-A8A4-EA8B74FEDD7C}" destId="{69D45071-A6A1-497D-B2EE-17ACD2EBE74C}" srcOrd="0" destOrd="0" presId="urn:microsoft.com/office/officeart/2009/3/layout/IncreasingArrowsProcess"/>
    <dgm:cxn modelId="{A708A027-444E-4E56-A027-8DA19F5FFACE}" srcId="{87ACCD1A-345D-4C30-AF84-C4266758E4A5}" destId="{8A952EB3-43B1-4396-978A-B3E9AD3F4A28}" srcOrd="2" destOrd="0" parTransId="{94D29BC4-2E17-42BD-87C6-95F2F343BAF6}" sibTransId="{89F459C7-DA6A-41E9-9AFE-F53A4EF608DA}"/>
    <dgm:cxn modelId="{645D4428-B19D-4BD9-A7F7-5E8416A2CD17}" type="presOf" srcId="{347E8D97-DDD8-403B-B647-E83A9007383B}" destId="{C0A5EE09-25F0-4AB7-874A-6A449BDED5D3}" srcOrd="0" destOrd="0" presId="urn:microsoft.com/office/officeart/2009/3/layout/IncreasingArrowsProcess"/>
    <dgm:cxn modelId="{9ACF8628-FA17-4988-8A1F-4CB982EEC2D7}" type="presOf" srcId="{B15ABF6B-2F05-4E68-B8F0-383C8E11B616}" destId="{8145D25E-40F3-4DED-B921-7F659EB89F28}" srcOrd="0" destOrd="4" presId="urn:microsoft.com/office/officeart/2009/3/layout/IncreasingArrowsProcess"/>
    <dgm:cxn modelId="{74743C2C-B762-4282-9C0E-485775DEEF3A}" type="presOf" srcId="{08C34BF8-9FC6-4D12-BA91-350F364FACF6}" destId="{8145D25E-40F3-4DED-B921-7F659EB89F28}" srcOrd="0" destOrd="3" presId="urn:microsoft.com/office/officeart/2009/3/layout/IncreasingArrowsProcess"/>
    <dgm:cxn modelId="{584BFD2D-2454-4355-B739-555776D5EE6F}" type="presOf" srcId="{C84532B9-7807-42CF-A400-056B5243F6F6}" destId="{69D45071-A6A1-497D-B2EE-17ACD2EBE74C}" srcOrd="0" destOrd="7" presId="urn:microsoft.com/office/officeart/2009/3/layout/IncreasingArrowsProcess"/>
    <dgm:cxn modelId="{774A522F-C5DB-4690-A09C-CE3799B61AB3}" srcId="{347E8D97-DDD8-403B-B647-E83A9007383B}" destId="{607CBE1A-F066-4ED3-88BE-E0220756169A}" srcOrd="8" destOrd="0" parTransId="{45E17CDE-C57C-4BBC-AF12-E52D6A13A2F3}" sibTransId="{2B7871D8-27E0-4C60-B5B3-4D484E157D60}"/>
    <dgm:cxn modelId="{97D58E34-0BEB-47CA-9334-CE741657CC2C}" srcId="{347E8D97-DDD8-403B-B647-E83A9007383B}" destId="{B8328565-A3AC-415F-9090-F6D355460CDC}" srcOrd="4" destOrd="0" parTransId="{0EFCBF43-92A6-4D8A-978A-E1FAE187DE05}" sibTransId="{479A7EFD-09FE-40AF-994A-741D38C79D21}"/>
    <dgm:cxn modelId="{0C031E36-5328-46DC-87FC-DEAD42D5BAFC}" type="presOf" srcId="{0EE11EC7-F89C-4DBA-8380-DE5880A5CC95}" destId="{AC3FCF8B-1DA4-4637-B718-65DA651C7C0B}" srcOrd="0" destOrd="0" presId="urn:microsoft.com/office/officeart/2009/3/layout/IncreasingArrowsProcess"/>
    <dgm:cxn modelId="{B0B5DC38-C0B0-40D6-AB35-CCB5A4539D4C}" type="presOf" srcId="{B6CDCC2D-C03E-4BA9-87C6-8E4B0F6C1C07}" destId="{049C5C3C-D96C-4975-807A-D1ED97A27D95}" srcOrd="0" destOrd="3" presId="urn:microsoft.com/office/officeart/2009/3/layout/IncreasingArrowsProcess"/>
    <dgm:cxn modelId="{284BA839-25B8-4EF1-84F3-4306480093B2}" type="presOf" srcId="{DBC137C1-C646-4FE1-B3C5-4BEA81C24180}" destId="{049C5C3C-D96C-4975-807A-D1ED97A27D95}" srcOrd="0" destOrd="1" presId="urn:microsoft.com/office/officeart/2009/3/layout/IncreasingArrowsProcess"/>
    <dgm:cxn modelId="{B5E1533B-08C9-4BE6-A57B-FC3F987E7725}" srcId="{87ACCD1A-345D-4C30-AF84-C4266758E4A5}" destId="{DBC137C1-C646-4FE1-B3C5-4BEA81C24180}" srcOrd="1" destOrd="0" parTransId="{BF00F467-5907-442B-981A-A7AD103D83AE}" sibTransId="{25C5E0A4-9890-49D4-81A7-3022CD01CA03}"/>
    <dgm:cxn modelId="{C0F68D5B-C855-4887-9506-DB8DAF88FC0A}" type="presOf" srcId="{1A4BEF10-7979-422C-A883-85F54D5E6DF6}" destId="{8145D25E-40F3-4DED-B921-7F659EB89F28}" srcOrd="0" destOrd="9" presId="urn:microsoft.com/office/officeart/2009/3/layout/IncreasingArrowsProcess"/>
    <dgm:cxn modelId="{49A7755C-51B6-4A19-BDED-F447ED561B7A}" srcId="{87ACCD1A-345D-4C30-AF84-C4266758E4A5}" destId="{B6CDCC2D-C03E-4BA9-87C6-8E4B0F6C1C07}" srcOrd="3" destOrd="0" parTransId="{CD40D020-0825-4DF8-A221-BB710EAC0A5F}" sibTransId="{82940906-4CCC-4652-A0FA-4FF20E94D4AF}"/>
    <dgm:cxn modelId="{EF954C5D-95FA-42AD-ACA9-EFC3E36E1264}" srcId="{615042A4-01A2-4AD8-81CC-BD526122994A}" destId="{5886F62E-5C5A-492E-BDD6-83D75F891812}" srcOrd="5" destOrd="0" parTransId="{25FED6D3-D3CF-4CBA-BE16-24543094E115}" sibTransId="{73453D44-0433-462F-91BF-D6EC7EFB37D3}"/>
    <dgm:cxn modelId="{96AC3060-4273-482E-AB30-1B1C868C356E}" srcId="{615042A4-01A2-4AD8-81CC-BD526122994A}" destId="{4FF630DE-1437-47E8-A00D-DD4954EEFD4A}" srcOrd="1" destOrd="0" parTransId="{7B2D853E-878B-4AA6-9D45-024FFF46F067}" sibTransId="{545C2E49-4187-411A-B0B6-D0B036C112A7}"/>
    <dgm:cxn modelId="{BB0CC244-332B-4CFC-8FE6-C3A4B658CDAD}" type="presOf" srcId="{8A952EB3-43B1-4396-978A-B3E9AD3F4A28}" destId="{049C5C3C-D96C-4975-807A-D1ED97A27D95}" srcOrd="0" destOrd="2" presId="urn:microsoft.com/office/officeart/2009/3/layout/IncreasingArrowsProcess"/>
    <dgm:cxn modelId="{3B034E4E-3A66-4DE0-B3CD-1A02B10F86D5}" srcId="{347E8D97-DDD8-403B-B647-E83A9007383B}" destId="{08D845E0-705C-4918-A710-9FBC2F36A9FE}" srcOrd="5" destOrd="0" parTransId="{316388D6-5623-4931-AF72-C2FEA3965411}" sibTransId="{D858F71A-AF18-4F0A-9038-3BE6FCFB4185}"/>
    <dgm:cxn modelId="{83B7CC50-A27E-42D6-BBB0-A94BFB2788DA}" type="presOf" srcId="{615042A4-01A2-4AD8-81CC-BD526122994A}" destId="{8B1F8CCB-FEF6-441C-A053-64FAB0B7F35C}" srcOrd="0" destOrd="0" presId="urn:microsoft.com/office/officeart/2009/3/layout/IncreasingArrowsProcess"/>
    <dgm:cxn modelId="{F4E0AE71-E70A-45EA-ACA3-16C9C8375722}" type="presOf" srcId="{5886F62E-5C5A-492E-BDD6-83D75F891812}" destId="{8145D25E-40F3-4DED-B921-7F659EB89F28}" srcOrd="0" destOrd="5" presId="urn:microsoft.com/office/officeart/2009/3/layout/IncreasingArrowsProcess"/>
    <dgm:cxn modelId="{33963254-3C8D-44CC-AC87-8581FA6E5CC8}" srcId="{87ACCD1A-345D-4C30-AF84-C4266758E4A5}" destId="{C7C57854-F3C2-49F0-AAA4-4576AA03DF3F}" srcOrd="4" destOrd="0" parTransId="{B1F7F0B9-77D6-4EA8-824F-D39BFE7AA416}" sibTransId="{E0080172-C54C-4AC7-A51E-42D8251FA16A}"/>
    <dgm:cxn modelId="{50B99E56-0333-498B-ADCC-3FD2442B9BA3}" srcId="{347E8D97-DDD8-403B-B647-E83A9007383B}" destId="{C20DA06A-0C5D-43BB-A8A4-EA8B74FEDD7C}" srcOrd="0" destOrd="0" parTransId="{D08F527A-BA61-43FF-B283-7768A767780D}" sibTransId="{5B1F5F56-FCBB-4C4F-8F57-38FEAE61A616}"/>
    <dgm:cxn modelId="{3F3DD877-A37B-4095-A01B-0D3B15720E05}" type="presOf" srcId="{08D845E0-705C-4918-A710-9FBC2F36A9FE}" destId="{69D45071-A6A1-497D-B2EE-17ACD2EBE74C}" srcOrd="0" destOrd="5" presId="urn:microsoft.com/office/officeart/2009/3/layout/IncreasingArrowsProcess"/>
    <dgm:cxn modelId="{6EB9737D-079A-4C4B-8AAD-EBA9969300B2}" srcId="{347E8D97-DDD8-403B-B647-E83A9007383B}" destId="{C84532B9-7807-42CF-A400-056B5243F6F6}" srcOrd="7" destOrd="0" parTransId="{F8623B0E-B942-4CD9-A519-640B20F5049C}" sibTransId="{EFAE6DD2-6B5C-45AB-B0D0-53CE8DCBB1B3}"/>
    <dgm:cxn modelId="{3151C97D-E343-40DD-BE50-2223AA2E663C}" srcId="{347E8D97-DDD8-403B-B647-E83A9007383B}" destId="{B9DA51D6-69EB-49A7-8EAA-D8BB81536946}" srcOrd="10" destOrd="0" parTransId="{306F52AD-652E-4BDF-BF48-BC27585DEBD8}" sibTransId="{47833229-B973-459F-88E6-E1FD5C4E1423}"/>
    <dgm:cxn modelId="{079D8E7E-A50B-412F-8E4E-DBAEE54F463B}" srcId="{615042A4-01A2-4AD8-81CC-BD526122994A}" destId="{1A4BEF10-7979-422C-A883-85F54D5E6DF6}" srcOrd="9" destOrd="0" parTransId="{57392165-1831-41DE-B09D-E37C7AAB2D5D}" sibTransId="{5C0DB1EC-0345-41B9-A9EA-116F23A7E04C}"/>
    <dgm:cxn modelId="{2BB5208A-ED6A-4347-AE89-1DC49AD571E3}" srcId="{347E8D97-DDD8-403B-B647-E83A9007383B}" destId="{85478E3A-3CFE-48AC-A707-2F99EF36157E}" srcOrd="1" destOrd="0" parTransId="{EC09C1C8-D8D4-46C3-A066-DAA695BAE618}" sibTransId="{4B68209F-33BC-491D-9B43-05660A8D9538}"/>
    <dgm:cxn modelId="{0F98A18B-702D-4677-BEE6-4ACBCF9EB01A}" type="presOf" srcId="{A773FFD3-4715-4389-BD74-612BE6CD3B2A}" destId="{69D45071-A6A1-497D-B2EE-17ACD2EBE74C}" srcOrd="0" destOrd="6" presId="urn:microsoft.com/office/officeart/2009/3/layout/IncreasingArrowsProcess"/>
    <dgm:cxn modelId="{5A9EF28B-48E8-405B-91AE-85593047FEFE}" srcId="{0EE11EC7-F89C-4DBA-8380-DE5880A5CC95}" destId="{347E8D97-DDD8-403B-B647-E83A9007383B}" srcOrd="1" destOrd="0" parTransId="{955460A8-1A2A-4489-89B0-AEDBCA0F6C02}" sibTransId="{7BA84402-076C-44A9-9ED6-156682920AFA}"/>
    <dgm:cxn modelId="{64356B8D-A2BE-454E-AB4B-1A705196AFB0}" type="presOf" srcId="{2EC05766-2F3A-4EF8-8730-8103F8B44906}" destId="{69D45071-A6A1-497D-B2EE-17ACD2EBE74C}" srcOrd="0" destOrd="3" presId="urn:microsoft.com/office/officeart/2009/3/layout/IncreasingArrowsProcess"/>
    <dgm:cxn modelId="{7924348E-AFCB-4F80-85DC-92F5061DCA04}" srcId="{615042A4-01A2-4AD8-81CC-BD526122994A}" destId="{A1C757B3-2564-4920-A2EA-3FEDC055B5B9}" srcOrd="2" destOrd="0" parTransId="{66EEDE4C-8348-4A43-9816-3E79C0C44A7D}" sibTransId="{9BE703E5-A7C8-43F2-A5EB-597A757180B8}"/>
    <dgm:cxn modelId="{F545348E-571D-4C4A-9DBD-3F93C5F2F8CA}" srcId="{615042A4-01A2-4AD8-81CC-BD526122994A}" destId="{B15ABF6B-2F05-4E68-B8F0-383C8E11B616}" srcOrd="4" destOrd="0" parTransId="{D5C787F9-6A4E-43E5-ABA9-74722827AC58}" sibTransId="{E111C6BD-7BEF-4FE2-B599-5E0C549ADB05}"/>
    <dgm:cxn modelId="{8954D193-BD6F-4744-B0C1-4FC7EB6EB89C}" srcId="{347E8D97-DDD8-403B-B647-E83A9007383B}" destId="{A773FFD3-4715-4389-BD74-612BE6CD3B2A}" srcOrd="6" destOrd="0" parTransId="{A1156DA1-CBF2-435C-B116-32C33D9EF433}" sibTransId="{546B1C15-93FA-4EC4-863B-2567895C10F8}"/>
    <dgm:cxn modelId="{69573098-7106-4D91-B05A-4B10BDAAC482}" type="presOf" srcId="{5B36760A-4F25-4B64-BADA-F58856078E81}" destId="{8145D25E-40F3-4DED-B921-7F659EB89F28}" srcOrd="0" destOrd="0" presId="urn:microsoft.com/office/officeart/2009/3/layout/IncreasingArrowsProcess"/>
    <dgm:cxn modelId="{B7E52C9B-C00D-494F-AB89-DEE17DF98581}" type="presOf" srcId="{4FF630DE-1437-47E8-A00D-DD4954EEFD4A}" destId="{8145D25E-40F3-4DED-B921-7F659EB89F28}" srcOrd="0" destOrd="1" presId="urn:microsoft.com/office/officeart/2009/3/layout/IncreasingArrowsProcess"/>
    <dgm:cxn modelId="{C5F06F9C-38ED-485A-ADA2-C59DAF422D79}" srcId="{615042A4-01A2-4AD8-81CC-BD526122994A}" destId="{10B13E21-5A99-433E-BE17-EFEBD439AEC7}" srcOrd="6" destOrd="0" parTransId="{88F8D9B7-A340-4298-8988-5C908CA284D6}" sibTransId="{2BD85904-BB11-41BA-9452-339A5810ABE1}"/>
    <dgm:cxn modelId="{779990AA-580C-4BB5-8DE1-56EB9DF7D985}" type="presOf" srcId="{87ACCD1A-345D-4C30-AF84-C4266758E4A5}" destId="{2C69C410-BF22-4109-BF89-9A1508BC11BB}" srcOrd="0" destOrd="0" presId="urn:microsoft.com/office/officeart/2009/3/layout/IncreasingArrowsProcess"/>
    <dgm:cxn modelId="{4A8585AB-C3D6-4EE1-B939-BBCEAF8E66B6}" srcId="{615042A4-01A2-4AD8-81CC-BD526122994A}" destId="{08D05337-A20C-4AFC-97E0-47C765A2C732}" srcOrd="7" destOrd="0" parTransId="{22A0E2F0-3ADF-4220-AA5E-5434DFDEE5D3}" sibTransId="{AD248450-B7D4-4398-B534-9A0CA8BD14BA}"/>
    <dgm:cxn modelId="{2134A7AD-BB65-4053-948B-B2C21FD23045}" srcId="{347E8D97-DDD8-403B-B647-E83A9007383B}" destId="{7198789F-B1B3-4230-9581-B91930BBEABC}" srcOrd="9" destOrd="0" parTransId="{325F7C14-DE48-425B-AE27-E3BC44879198}" sibTransId="{99E38698-5D61-4C03-B38F-389FCEB8F182}"/>
    <dgm:cxn modelId="{58CE69AE-1931-43EE-AACC-66FBD75EC5BE}" type="presOf" srcId="{C7C57854-F3C2-49F0-AAA4-4576AA03DF3F}" destId="{049C5C3C-D96C-4975-807A-D1ED97A27D95}" srcOrd="0" destOrd="4" presId="urn:microsoft.com/office/officeart/2009/3/layout/IncreasingArrowsProcess"/>
    <dgm:cxn modelId="{27C4B6B5-A291-4612-9658-C54455E249F8}" srcId="{615042A4-01A2-4AD8-81CC-BD526122994A}" destId="{5E3E3A78-79C4-42C5-92B1-BF8645BCE57B}" srcOrd="8" destOrd="0" parTransId="{CED9F78D-E2D8-4C50-9525-BB3B85C9226B}" sibTransId="{6C4EFEA0-15A2-474D-A2EC-87270DF051F6}"/>
    <dgm:cxn modelId="{8AFB14C2-1F37-4DC1-86DF-4136B4E8EFB0}" type="presOf" srcId="{7198789F-B1B3-4230-9581-B91930BBEABC}" destId="{69D45071-A6A1-497D-B2EE-17ACD2EBE74C}" srcOrd="0" destOrd="9" presId="urn:microsoft.com/office/officeart/2009/3/layout/IncreasingArrowsProcess"/>
    <dgm:cxn modelId="{DBDF4EC2-513B-4EC0-BA58-014833FD04B2}" type="presOf" srcId="{10B13E21-5A99-433E-BE17-EFEBD439AEC7}" destId="{8145D25E-40F3-4DED-B921-7F659EB89F28}" srcOrd="0" destOrd="6" presId="urn:microsoft.com/office/officeart/2009/3/layout/IncreasingArrowsProcess"/>
    <dgm:cxn modelId="{F90851D3-FE91-4148-9A2F-E0A595BE9E86}" srcId="{0EE11EC7-F89C-4DBA-8380-DE5880A5CC95}" destId="{87ACCD1A-345D-4C30-AF84-C4266758E4A5}" srcOrd="0" destOrd="0" parTransId="{D473EADB-0361-4425-9DBE-397FF2AAAD4E}" sibTransId="{EC6EC241-B889-4E81-9B93-AB7BCFFAFEAA}"/>
    <dgm:cxn modelId="{208F41DA-B8BD-4043-B2ED-E0DEDD44DD5A}" srcId="{615042A4-01A2-4AD8-81CC-BD526122994A}" destId="{08C34BF8-9FC6-4D12-BA91-350F364FACF6}" srcOrd="3" destOrd="0" parTransId="{A7729E0F-97E6-4BA0-8543-73804C739C2A}" sibTransId="{F58FD057-9420-4134-93D8-9130D9FBBF11}"/>
    <dgm:cxn modelId="{A47517DE-313E-4064-BC0B-4481DE0724A2}" type="presOf" srcId="{B9DA51D6-69EB-49A7-8EAA-D8BB81536946}" destId="{69D45071-A6A1-497D-B2EE-17ACD2EBE74C}" srcOrd="0" destOrd="10" presId="urn:microsoft.com/office/officeart/2009/3/layout/IncreasingArrowsProcess"/>
    <dgm:cxn modelId="{E5C0D1E2-485F-4346-A366-20EE36512F73}" type="presOf" srcId="{85478E3A-3CFE-48AC-A707-2F99EF36157E}" destId="{69D45071-A6A1-497D-B2EE-17ACD2EBE74C}" srcOrd="0" destOrd="1" presId="urn:microsoft.com/office/officeart/2009/3/layout/IncreasingArrowsProcess"/>
    <dgm:cxn modelId="{88E1A4EB-367D-4AF9-B2B4-F1B3E01384A7}" srcId="{0EE11EC7-F89C-4DBA-8380-DE5880A5CC95}" destId="{615042A4-01A2-4AD8-81CC-BD526122994A}" srcOrd="2" destOrd="0" parTransId="{DB9D33A6-A037-4388-BAB1-57993EB27833}" sibTransId="{4C61A3F9-A030-4F81-9068-E5ED312EC220}"/>
    <dgm:cxn modelId="{C77801FC-DD9C-4F47-9315-444EC8DA53D0}" srcId="{347E8D97-DDD8-403B-B647-E83A9007383B}" destId="{2EC05766-2F3A-4EF8-8730-8103F8B44906}" srcOrd="3" destOrd="0" parTransId="{EF5709BD-0868-4B80-B7FE-94622E3688F4}" sibTransId="{EFAB7717-B8ED-43A2-87BF-93A4FD9F6A56}"/>
    <dgm:cxn modelId="{81E114FD-9DBF-4BD0-8414-416ADFD286D4}" type="presOf" srcId="{5E3E3A78-79C4-42C5-92B1-BF8645BCE57B}" destId="{8145D25E-40F3-4DED-B921-7F659EB89F28}" srcOrd="0" destOrd="8" presId="urn:microsoft.com/office/officeart/2009/3/layout/IncreasingArrowsProcess"/>
    <dgm:cxn modelId="{369409D9-E07C-472A-8894-F57026797A00}" type="presParOf" srcId="{AC3FCF8B-1DA4-4637-B718-65DA651C7C0B}" destId="{2C69C410-BF22-4109-BF89-9A1508BC11BB}" srcOrd="0" destOrd="0" presId="urn:microsoft.com/office/officeart/2009/3/layout/IncreasingArrowsProcess"/>
    <dgm:cxn modelId="{70B44B50-D0CB-4C37-A036-76D7FD038024}" type="presParOf" srcId="{AC3FCF8B-1DA4-4637-B718-65DA651C7C0B}" destId="{049C5C3C-D96C-4975-807A-D1ED97A27D95}" srcOrd="1" destOrd="0" presId="urn:microsoft.com/office/officeart/2009/3/layout/IncreasingArrowsProcess"/>
    <dgm:cxn modelId="{CD61202A-ED8A-472E-B84F-BC9D099636F1}" type="presParOf" srcId="{AC3FCF8B-1DA4-4637-B718-65DA651C7C0B}" destId="{C0A5EE09-25F0-4AB7-874A-6A449BDED5D3}" srcOrd="2" destOrd="0" presId="urn:microsoft.com/office/officeart/2009/3/layout/IncreasingArrowsProcess"/>
    <dgm:cxn modelId="{9EEA169D-53EB-41D5-884C-2B76A74B8C4F}" type="presParOf" srcId="{AC3FCF8B-1DA4-4637-B718-65DA651C7C0B}" destId="{69D45071-A6A1-497D-B2EE-17ACD2EBE74C}" srcOrd="3" destOrd="0" presId="urn:microsoft.com/office/officeart/2009/3/layout/IncreasingArrowsProcess"/>
    <dgm:cxn modelId="{EE19585C-6A27-4ED9-959A-6F0F021822CB}" type="presParOf" srcId="{AC3FCF8B-1DA4-4637-B718-65DA651C7C0B}" destId="{8B1F8CCB-FEF6-441C-A053-64FAB0B7F35C}" srcOrd="4" destOrd="0" presId="urn:microsoft.com/office/officeart/2009/3/layout/IncreasingArrowsProcess"/>
    <dgm:cxn modelId="{EE210DA8-D0B9-415F-81C1-C34FD7B3713D}" type="presParOf" srcId="{AC3FCF8B-1DA4-4637-B718-65DA651C7C0B}" destId="{8145D25E-40F3-4DED-B921-7F659EB89F28}"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2ADBE7-BDFC-4CCC-AC92-94656A53F0BB}"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GB"/>
        </a:p>
      </dgm:t>
    </dgm:pt>
    <dgm:pt modelId="{EA3EAA31-F879-46AA-A301-28A6C25273F8}">
      <dgm:prSet phldrT="[Text]"/>
      <dgm:spPr/>
      <dgm:t>
        <a:bodyPr/>
        <a:lstStyle/>
        <a:p>
          <a:r>
            <a:rPr lang="en-GB"/>
            <a:t>1.</a:t>
          </a:r>
        </a:p>
      </dgm:t>
    </dgm:pt>
    <dgm:pt modelId="{806C9F1D-F46F-4509-BF4B-268CC9FC6730}" type="parTrans" cxnId="{B73FF12B-B70B-451F-A021-9758E93DA570}">
      <dgm:prSet/>
      <dgm:spPr/>
      <dgm:t>
        <a:bodyPr/>
        <a:lstStyle/>
        <a:p>
          <a:endParaRPr lang="en-GB"/>
        </a:p>
      </dgm:t>
    </dgm:pt>
    <dgm:pt modelId="{99C62285-8477-4125-89BD-08DA40C66E80}" type="sibTrans" cxnId="{B73FF12B-B70B-451F-A021-9758E93DA570}">
      <dgm:prSet/>
      <dgm:spPr/>
      <dgm:t>
        <a:bodyPr/>
        <a:lstStyle/>
        <a:p>
          <a:endParaRPr lang="en-GB"/>
        </a:p>
      </dgm:t>
    </dgm:pt>
    <dgm:pt modelId="{C0961D70-4297-4E61-A13D-934EB4D8A1E4}">
      <dgm:prSet phldrT="[Text]"/>
      <dgm:spPr/>
      <dgm:t>
        <a:bodyPr/>
        <a:lstStyle/>
        <a:p>
          <a:r>
            <a:rPr lang="cy-GB" b="0" i="0" noProof="0" dirty="0"/>
            <a:t> Wedi byw yn y DU/AEE ers 3 blynedd</a:t>
          </a:r>
          <a:endParaRPr lang="cy-GB" noProof="0" dirty="0"/>
        </a:p>
      </dgm:t>
    </dgm:pt>
    <dgm:pt modelId="{36EA34F0-3654-45BF-9D1C-0F61AD3905FB}" type="parTrans" cxnId="{E9AFF612-3AE2-4234-8997-1BB69EE8488B}">
      <dgm:prSet/>
      <dgm:spPr/>
      <dgm:t>
        <a:bodyPr/>
        <a:lstStyle/>
        <a:p>
          <a:endParaRPr lang="en-GB"/>
        </a:p>
      </dgm:t>
    </dgm:pt>
    <dgm:pt modelId="{C86610B3-9EC7-4770-B5B1-2E043BD30458}" type="sibTrans" cxnId="{E9AFF612-3AE2-4234-8997-1BB69EE8488B}">
      <dgm:prSet/>
      <dgm:spPr/>
      <dgm:t>
        <a:bodyPr/>
        <a:lstStyle/>
        <a:p>
          <a:endParaRPr lang="en-GB"/>
        </a:p>
      </dgm:t>
    </dgm:pt>
    <dgm:pt modelId="{1C393515-0654-4E55-8485-53AB90BA2FAB}">
      <dgm:prSet phldrT="[Text]"/>
      <dgm:spPr/>
      <dgm:t>
        <a:bodyPr/>
        <a:lstStyle/>
        <a:p>
          <a:r>
            <a:rPr lang="en-GB"/>
            <a:t>2.</a:t>
          </a:r>
        </a:p>
      </dgm:t>
    </dgm:pt>
    <dgm:pt modelId="{FBD08256-90E9-4782-8212-ECAE99E1AD5A}" type="parTrans" cxnId="{A214ABCB-0E97-41CE-AC82-26BF2B84E981}">
      <dgm:prSet/>
      <dgm:spPr/>
      <dgm:t>
        <a:bodyPr/>
        <a:lstStyle/>
        <a:p>
          <a:endParaRPr lang="en-GB"/>
        </a:p>
      </dgm:t>
    </dgm:pt>
    <dgm:pt modelId="{DBC00A2C-CE94-4FEE-8C25-5D3E2AB49F53}" type="sibTrans" cxnId="{A214ABCB-0E97-41CE-AC82-26BF2B84E981}">
      <dgm:prSet/>
      <dgm:spPr/>
      <dgm:t>
        <a:bodyPr/>
        <a:lstStyle/>
        <a:p>
          <a:endParaRPr lang="en-GB"/>
        </a:p>
      </dgm:t>
    </dgm:pt>
    <dgm:pt modelId="{E1C11C7C-D7E8-404C-8024-7DBB5F628526}">
      <dgm:prSet phldrT="[Text]"/>
      <dgm:spPr/>
      <dgm:t>
        <a:bodyPr/>
        <a:lstStyle/>
        <a:p>
          <a:pPr>
            <a:buFont typeface="Arial" panose="020B0604020202020204" pitchFamily="34" charset="0"/>
            <a:buChar char="•"/>
          </a:pPr>
          <a:r>
            <a:rPr lang="en-GB" b="0" i="0" dirty="0"/>
            <a:t> </a:t>
          </a:r>
          <a:r>
            <a:rPr lang="cy-GB" b="0" i="0" noProof="0" dirty="0"/>
            <a:t>Ddim yn meddu ar gymwysterau blaenorol mewn pwnc tebyg ar yr un lefel neu'n uwch</a:t>
          </a:r>
          <a:endParaRPr lang="cy-GB" noProof="0" dirty="0"/>
        </a:p>
      </dgm:t>
    </dgm:pt>
    <dgm:pt modelId="{1D1B6CD9-47E1-420A-B262-3F6E3E7AEA79}" type="parTrans" cxnId="{B1A3453B-6D90-4B00-A5C5-85F80721DCD4}">
      <dgm:prSet/>
      <dgm:spPr/>
      <dgm:t>
        <a:bodyPr/>
        <a:lstStyle/>
        <a:p>
          <a:endParaRPr lang="en-GB"/>
        </a:p>
      </dgm:t>
    </dgm:pt>
    <dgm:pt modelId="{B975E21C-A6D1-4910-B7FF-CFA9BBDFC670}" type="sibTrans" cxnId="{B1A3453B-6D90-4B00-A5C5-85F80721DCD4}">
      <dgm:prSet/>
      <dgm:spPr/>
      <dgm:t>
        <a:bodyPr/>
        <a:lstStyle/>
        <a:p>
          <a:endParaRPr lang="en-GB"/>
        </a:p>
      </dgm:t>
    </dgm:pt>
    <dgm:pt modelId="{DDD300C6-7EC6-482E-BAF5-40A2FA8E72BF}">
      <dgm:prSet phldrT="[Text]"/>
      <dgm:spPr/>
      <dgm:t>
        <a:bodyPr/>
        <a:lstStyle/>
        <a:p>
          <a:r>
            <a:rPr lang="en-GB"/>
            <a:t>3.</a:t>
          </a:r>
        </a:p>
      </dgm:t>
    </dgm:pt>
    <dgm:pt modelId="{D61C2B7B-9AAD-49A6-8A27-1D4367B646E5}" type="parTrans" cxnId="{492E47E7-E57C-4B47-A4ED-2DB0C8811675}">
      <dgm:prSet/>
      <dgm:spPr/>
      <dgm:t>
        <a:bodyPr/>
        <a:lstStyle/>
        <a:p>
          <a:endParaRPr lang="en-GB"/>
        </a:p>
      </dgm:t>
    </dgm:pt>
    <dgm:pt modelId="{165BD14C-F5D2-489E-AFE0-F6E1D09E6DC8}" type="sibTrans" cxnId="{492E47E7-E57C-4B47-A4ED-2DB0C8811675}">
      <dgm:prSet/>
      <dgm:spPr/>
      <dgm:t>
        <a:bodyPr/>
        <a:lstStyle/>
        <a:p>
          <a:endParaRPr lang="en-GB"/>
        </a:p>
      </dgm:t>
    </dgm:pt>
    <dgm:pt modelId="{45FA5A38-F516-4D84-AB9D-304036679468}">
      <dgm:prSet phldrT="[Text]"/>
      <dgm:spPr/>
      <dgm:t>
        <a:bodyPr/>
        <a:lstStyle/>
        <a:p>
          <a:pPr>
            <a:buFont typeface="Arial" panose="020B0604020202020204" pitchFamily="34" charset="0"/>
            <a:buChar char="•"/>
          </a:pPr>
          <a:r>
            <a:rPr lang="cy-GB" b="0" i="0" noProof="0" dirty="0"/>
            <a:t> Eisoes yn meddu ar dystysgrif Lefel 2 (TGAU Gradd C/4 neu uwch, neu gyfwerth) Mathemateg a Saesneg. Neu fod yn barod ac yn gallu cwblhau Sgiliau Swyddogaethol Lefel 2 mewn Mathemateg a Saesneg yn ystod y brentisiaeth</a:t>
          </a:r>
          <a:endParaRPr lang="cy-GB" noProof="0" dirty="0"/>
        </a:p>
      </dgm:t>
    </dgm:pt>
    <dgm:pt modelId="{2193112B-2214-47EA-95F1-02DDB0270823}" type="parTrans" cxnId="{28D8A9DB-7165-41B0-92DA-94C5C7B2A73F}">
      <dgm:prSet/>
      <dgm:spPr/>
      <dgm:t>
        <a:bodyPr/>
        <a:lstStyle/>
        <a:p>
          <a:endParaRPr lang="en-GB"/>
        </a:p>
      </dgm:t>
    </dgm:pt>
    <dgm:pt modelId="{52250785-D0F6-4D03-942E-AD9AFD46DCFB}" type="sibTrans" cxnId="{28D8A9DB-7165-41B0-92DA-94C5C7B2A73F}">
      <dgm:prSet/>
      <dgm:spPr/>
      <dgm:t>
        <a:bodyPr/>
        <a:lstStyle/>
        <a:p>
          <a:endParaRPr lang="en-GB"/>
        </a:p>
      </dgm:t>
    </dgm:pt>
    <dgm:pt modelId="{7A0CC15F-5D5D-4E39-9890-C130D7462E1E}">
      <dgm:prSet phldrT="[Text]"/>
      <dgm:spPr/>
      <dgm:t>
        <a:bodyPr/>
        <a:lstStyle/>
        <a:p>
          <a:pPr>
            <a:buFont typeface="Arial" panose="020B0604020202020204" pitchFamily="34" charset="0"/>
            <a:buChar char="•"/>
          </a:pPr>
          <a:r>
            <a:rPr lang="en-GB"/>
            <a:t>4.</a:t>
          </a:r>
        </a:p>
      </dgm:t>
    </dgm:pt>
    <dgm:pt modelId="{FEA44CCF-74C9-4601-9C62-74DAA78EA59A}" type="parTrans" cxnId="{2FDC9B37-E5D6-4B0D-8737-75ADCC3097A8}">
      <dgm:prSet/>
      <dgm:spPr/>
      <dgm:t>
        <a:bodyPr/>
        <a:lstStyle/>
        <a:p>
          <a:endParaRPr lang="en-GB"/>
        </a:p>
      </dgm:t>
    </dgm:pt>
    <dgm:pt modelId="{C34D8022-D8B7-44D5-9EFC-86F3D86FC39B}" type="sibTrans" cxnId="{2FDC9B37-E5D6-4B0D-8737-75ADCC3097A8}">
      <dgm:prSet/>
      <dgm:spPr/>
      <dgm:t>
        <a:bodyPr/>
        <a:lstStyle/>
        <a:p>
          <a:endParaRPr lang="en-GB"/>
        </a:p>
      </dgm:t>
    </dgm:pt>
    <dgm:pt modelId="{480B8427-80B8-40A9-A9B6-95C7476384A7}">
      <dgm:prSet phldrT="[Text]"/>
      <dgm:spPr/>
      <dgm:t>
        <a:bodyPr/>
        <a:lstStyle/>
        <a:p>
          <a:pPr>
            <a:buFont typeface="Arial" panose="020B0604020202020204" pitchFamily="34" charset="0"/>
            <a:buChar char="•"/>
          </a:pPr>
          <a:r>
            <a:rPr lang="en-GB"/>
            <a:t>5.</a:t>
          </a:r>
        </a:p>
      </dgm:t>
    </dgm:pt>
    <dgm:pt modelId="{CDB27856-E52E-44D4-BFFC-B0E83589A520}" type="parTrans" cxnId="{74E87F41-5ADB-4B05-B613-62F0A20F5A84}">
      <dgm:prSet/>
      <dgm:spPr/>
      <dgm:t>
        <a:bodyPr/>
        <a:lstStyle/>
        <a:p>
          <a:endParaRPr lang="en-GB"/>
        </a:p>
      </dgm:t>
    </dgm:pt>
    <dgm:pt modelId="{6788556E-C354-4D49-943B-4B852D15422B}" type="sibTrans" cxnId="{74E87F41-5ADB-4B05-B613-62F0A20F5A84}">
      <dgm:prSet/>
      <dgm:spPr/>
      <dgm:t>
        <a:bodyPr/>
        <a:lstStyle/>
        <a:p>
          <a:endParaRPr lang="en-GB"/>
        </a:p>
      </dgm:t>
    </dgm:pt>
    <dgm:pt modelId="{A0B5D9F2-AE45-41C9-AA39-10BC373F70EC}">
      <dgm:prSet phldrT="[Text]"/>
      <dgm:spPr/>
      <dgm:t>
        <a:bodyPr/>
        <a:lstStyle/>
        <a:p>
          <a:pPr>
            <a:buFont typeface="Arial" panose="020B0604020202020204" pitchFamily="34" charset="0"/>
            <a:buChar char="•"/>
          </a:pPr>
          <a:r>
            <a:rPr lang="cy-GB" noProof="0" dirty="0"/>
            <a:t> Ddim mewn unrhyw fath arall o addysg neu hyfforddiant wedi'i ariannu</a:t>
          </a:r>
        </a:p>
      </dgm:t>
    </dgm:pt>
    <dgm:pt modelId="{26DA649B-8598-4E9D-B34C-1F14EB0A71E9}" type="parTrans" cxnId="{0A9373A9-D105-44C1-B9A2-0D522B63D817}">
      <dgm:prSet/>
      <dgm:spPr/>
      <dgm:t>
        <a:bodyPr/>
        <a:lstStyle/>
        <a:p>
          <a:endParaRPr lang="en-GB"/>
        </a:p>
      </dgm:t>
    </dgm:pt>
    <dgm:pt modelId="{259A3985-6A01-4E6E-AF51-E5E77CEC0B55}" type="sibTrans" cxnId="{0A9373A9-D105-44C1-B9A2-0D522B63D817}">
      <dgm:prSet/>
      <dgm:spPr/>
      <dgm:t>
        <a:bodyPr/>
        <a:lstStyle/>
        <a:p>
          <a:endParaRPr lang="en-GB"/>
        </a:p>
      </dgm:t>
    </dgm:pt>
    <dgm:pt modelId="{4773AE61-A783-43B0-8720-AB724FE82235}">
      <dgm:prSet phldrT="[Text]"/>
      <dgm:spPr/>
      <dgm:t>
        <a:bodyPr/>
        <a:lstStyle/>
        <a:p>
          <a:pPr>
            <a:buFont typeface="Arial" panose="020B0604020202020204" pitchFamily="34" charset="0"/>
            <a:buChar char="•"/>
          </a:pPr>
          <a:r>
            <a:rPr lang="cy-GB" noProof="0" dirty="0"/>
            <a:t> Ar gael i weithio 16+ awr yr wythnos</a:t>
          </a:r>
        </a:p>
      </dgm:t>
    </dgm:pt>
    <dgm:pt modelId="{1AC004B7-D015-4FA4-943D-61D3117C13AF}" type="parTrans" cxnId="{D91CB6D7-941E-47D3-AF55-1B33E2F56C46}">
      <dgm:prSet/>
      <dgm:spPr/>
      <dgm:t>
        <a:bodyPr/>
        <a:lstStyle/>
        <a:p>
          <a:endParaRPr lang="en-GB"/>
        </a:p>
      </dgm:t>
    </dgm:pt>
    <dgm:pt modelId="{FE13833C-6436-4BAB-963D-F03E251788B3}" type="sibTrans" cxnId="{D91CB6D7-941E-47D3-AF55-1B33E2F56C46}">
      <dgm:prSet/>
      <dgm:spPr/>
      <dgm:t>
        <a:bodyPr/>
        <a:lstStyle/>
        <a:p>
          <a:endParaRPr lang="en-GB"/>
        </a:p>
      </dgm:t>
    </dgm:pt>
    <dgm:pt modelId="{C2632CBD-EF89-4B83-8406-B170CB53778D}" type="pres">
      <dgm:prSet presAssocID="{B02ADBE7-BDFC-4CCC-AC92-94656A53F0BB}" presName="linearFlow" presStyleCnt="0">
        <dgm:presLayoutVars>
          <dgm:dir/>
          <dgm:animLvl val="lvl"/>
          <dgm:resizeHandles val="exact"/>
        </dgm:presLayoutVars>
      </dgm:prSet>
      <dgm:spPr/>
    </dgm:pt>
    <dgm:pt modelId="{1E30601E-9026-41FD-B735-DAC470A014EB}" type="pres">
      <dgm:prSet presAssocID="{EA3EAA31-F879-46AA-A301-28A6C25273F8}" presName="composite" presStyleCnt="0"/>
      <dgm:spPr/>
    </dgm:pt>
    <dgm:pt modelId="{2D363DFE-1A6C-4A29-88FE-49901417B228}" type="pres">
      <dgm:prSet presAssocID="{EA3EAA31-F879-46AA-A301-28A6C25273F8}" presName="parentText" presStyleLbl="alignNode1" presStyleIdx="0" presStyleCnt="5">
        <dgm:presLayoutVars>
          <dgm:chMax val="1"/>
          <dgm:bulletEnabled val="1"/>
        </dgm:presLayoutVars>
      </dgm:prSet>
      <dgm:spPr/>
    </dgm:pt>
    <dgm:pt modelId="{BF4BC68D-0F27-4AA2-80AF-88A31D4ADB28}" type="pres">
      <dgm:prSet presAssocID="{EA3EAA31-F879-46AA-A301-28A6C25273F8}" presName="descendantText" presStyleLbl="alignAcc1" presStyleIdx="0" presStyleCnt="5">
        <dgm:presLayoutVars>
          <dgm:bulletEnabled val="1"/>
        </dgm:presLayoutVars>
      </dgm:prSet>
      <dgm:spPr/>
    </dgm:pt>
    <dgm:pt modelId="{394F3D7B-0890-475A-BEAC-EF43C3E63595}" type="pres">
      <dgm:prSet presAssocID="{99C62285-8477-4125-89BD-08DA40C66E80}" presName="sp" presStyleCnt="0"/>
      <dgm:spPr/>
    </dgm:pt>
    <dgm:pt modelId="{634A735E-DC3D-4041-AC7D-0703F1713D6F}" type="pres">
      <dgm:prSet presAssocID="{1C393515-0654-4E55-8485-53AB90BA2FAB}" presName="composite" presStyleCnt="0"/>
      <dgm:spPr/>
    </dgm:pt>
    <dgm:pt modelId="{1FE3CB12-5489-4059-A054-63589A414D58}" type="pres">
      <dgm:prSet presAssocID="{1C393515-0654-4E55-8485-53AB90BA2FAB}" presName="parentText" presStyleLbl="alignNode1" presStyleIdx="1" presStyleCnt="5">
        <dgm:presLayoutVars>
          <dgm:chMax val="1"/>
          <dgm:bulletEnabled val="1"/>
        </dgm:presLayoutVars>
      </dgm:prSet>
      <dgm:spPr/>
    </dgm:pt>
    <dgm:pt modelId="{766D0565-7FC5-4AA8-8623-4B0B9AF6FD54}" type="pres">
      <dgm:prSet presAssocID="{1C393515-0654-4E55-8485-53AB90BA2FAB}" presName="descendantText" presStyleLbl="alignAcc1" presStyleIdx="1" presStyleCnt="5">
        <dgm:presLayoutVars>
          <dgm:bulletEnabled val="1"/>
        </dgm:presLayoutVars>
      </dgm:prSet>
      <dgm:spPr/>
    </dgm:pt>
    <dgm:pt modelId="{23C84949-1233-4B59-B09A-B7E32EACEB55}" type="pres">
      <dgm:prSet presAssocID="{DBC00A2C-CE94-4FEE-8C25-5D3E2AB49F53}" presName="sp" presStyleCnt="0"/>
      <dgm:spPr/>
    </dgm:pt>
    <dgm:pt modelId="{CCB62FBB-211A-40DF-A3A9-25BE58B88BBF}" type="pres">
      <dgm:prSet presAssocID="{DDD300C6-7EC6-482E-BAF5-40A2FA8E72BF}" presName="composite" presStyleCnt="0"/>
      <dgm:spPr/>
    </dgm:pt>
    <dgm:pt modelId="{2042228C-BDBF-41EB-A1DE-DD97AA44D40B}" type="pres">
      <dgm:prSet presAssocID="{DDD300C6-7EC6-482E-BAF5-40A2FA8E72BF}" presName="parentText" presStyleLbl="alignNode1" presStyleIdx="2" presStyleCnt="5">
        <dgm:presLayoutVars>
          <dgm:chMax val="1"/>
          <dgm:bulletEnabled val="1"/>
        </dgm:presLayoutVars>
      </dgm:prSet>
      <dgm:spPr/>
    </dgm:pt>
    <dgm:pt modelId="{2E1426ED-D9FB-4352-BB9B-59C65C08CDFD}" type="pres">
      <dgm:prSet presAssocID="{DDD300C6-7EC6-482E-BAF5-40A2FA8E72BF}" presName="descendantText" presStyleLbl="alignAcc1" presStyleIdx="2" presStyleCnt="5">
        <dgm:presLayoutVars>
          <dgm:bulletEnabled val="1"/>
        </dgm:presLayoutVars>
      </dgm:prSet>
      <dgm:spPr/>
    </dgm:pt>
    <dgm:pt modelId="{DEF6A920-F7A6-4644-9548-D0B3334A64DA}" type="pres">
      <dgm:prSet presAssocID="{165BD14C-F5D2-489E-AFE0-F6E1D09E6DC8}" presName="sp" presStyleCnt="0"/>
      <dgm:spPr/>
    </dgm:pt>
    <dgm:pt modelId="{C0933F7D-951C-4979-BE93-30EB04EA672C}" type="pres">
      <dgm:prSet presAssocID="{7A0CC15F-5D5D-4E39-9890-C130D7462E1E}" presName="composite" presStyleCnt="0"/>
      <dgm:spPr/>
    </dgm:pt>
    <dgm:pt modelId="{FE3406AD-9806-4965-A43A-1359A9E99BEE}" type="pres">
      <dgm:prSet presAssocID="{7A0CC15F-5D5D-4E39-9890-C130D7462E1E}" presName="parentText" presStyleLbl="alignNode1" presStyleIdx="3" presStyleCnt="5">
        <dgm:presLayoutVars>
          <dgm:chMax val="1"/>
          <dgm:bulletEnabled val="1"/>
        </dgm:presLayoutVars>
      </dgm:prSet>
      <dgm:spPr/>
    </dgm:pt>
    <dgm:pt modelId="{7DB79054-DB51-460F-869C-D03FBE1A0EC3}" type="pres">
      <dgm:prSet presAssocID="{7A0CC15F-5D5D-4E39-9890-C130D7462E1E}" presName="descendantText" presStyleLbl="alignAcc1" presStyleIdx="3" presStyleCnt="5">
        <dgm:presLayoutVars>
          <dgm:bulletEnabled val="1"/>
        </dgm:presLayoutVars>
      </dgm:prSet>
      <dgm:spPr/>
    </dgm:pt>
    <dgm:pt modelId="{BD193E38-2DB1-458C-8813-20D5A042B7DD}" type="pres">
      <dgm:prSet presAssocID="{C34D8022-D8B7-44D5-9EFC-86F3D86FC39B}" presName="sp" presStyleCnt="0"/>
      <dgm:spPr/>
    </dgm:pt>
    <dgm:pt modelId="{88998A7D-F493-4E6F-A4E2-0AFB5B629468}" type="pres">
      <dgm:prSet presAssocID="{480B8427-80B8-40A9-A9B6-95C7476384A7}" presName="composite" presStyleCnt="0"/>
      <dgm:spPr/>
    </dgm:pt>
    <dgm:pt modelId="{97D0E127-FE67-457F-8EB3-325DD7E98DFC}" type="pres">
      <dgm:prSet presAssocID="{480B8427-80B8-40A9-A9B6-95C7476384A7}" presName="parentText" presStyleLbl="alignNode1" presStyleIdx="4" presStyleCnt="5">
        <dgm:presLayoutVars>
          <dgm:chMax val="1"/>
          <dgm:bulletEnabled val="1"/>
        </dgm:presLayoutVars>
      </dgm:prSet>
      <dgm:spPr/>
    </dgm:pt>
    <dgm:pt modelId="{4B8F7E41-23AA-449F-98E2-46F21C3FB432}" type="pres">
      <dgm:prSet presAssocID="{480B8427-80B8-40A9-A9B6-95C7476384A7}" presName="descendantText" presStyleLbl="alignAcc1" presStyleIdx="4" presStyleCnt="5">
        <dgm:presLayoutVars>
          <dgm:bulletEnabled val="1"/>
        </dgm:presLayoutVars>
      </dgm:prSet>
      <dgm:spPr/>
    </dgm:pt>
  </dgm:ptLst>
  <dgm:cxnLst>
    <dgm:cxn modelId="{E9AFF612-3AE2-4234-8997-1BB69EE8488B}" srcId="{EA3EAA31-F879-46AA-A301-28A6C25273F8}" destId="{C0961D70-4297-4E61-A13D-934EB4D8A1E4}" srcOrd="0" destOrd="0" parTransId="{36EA34F0-3654-45BF-9D1C-0F61AD3905FB}" sibTransId="{C86610B3-9EC7-4770-B5B1-2E043BD30458}"/>
    <dgm:cxn modelId="{1DE4A21C-4779-4286-8CCA-4A9D3716FCEB}" type="presOf" srcId="{B02ADBE7-BDFC-4CCC-AC92-94656A53F0BB}" destId="{C2632CBD-EF89-4B83-8406-B170CB53778D}" srcOrd="0" destOrd="0" presId="urn:microsoft.com/office/officeart/2005/8/layout/chevron2"/>
    <dgm:cxn modelId="{B73FF12B-B70B-451F-A021-9758E93DA570}" srcId="{B02ADBE7-BDFC-4CCC-AC92-94656A53F0BB}" destId="{EA3EAA31-F879-46AA-A301-28A6C25273F8}" srcOrd="0" destOrd="0" parTransId="{806C9F1D-F46F-4509-BF4B-268CC9FC6730}" sibTransId="{99C62285-8477-4125-89BD-08DA40C66E80}"/>
    <dgm:cxn modelId="{2FDC9B37-E5D6-4B0D-8737-75ADCC3097A8}" srcId="{B02ADBE7-BDFC-4CCC-AC92-94656A53F0BB}" destId="{7A0CC15F-5D5D-4E39-9890-C130D7462E1E}" srcOrd="3" destOrd="0" parTransId="{FEA44CCF-74C9-4601-9C62-74DAA78EA59A}" sibTransId="{C34D8022-D8B7-44D5-9EFC-86F3D86FC39B}"/>
    <dgm:cxn modelId="{B1A3453B-6D90-4B00-A5C5-85F80721DCD4}" srcId="{1C393515-0654-4E55-8485-53AB90BA2FAB}" destId="{E1C11C7C-D7E8-404C-8024-7DBB5F628526}" srcOrd="0" destOrd="0" parTransId="{1D1B6CD9-47E1-420A-B262-3F6E3E7AEA79}" sibTransId="{B975E21C-A6D1-4910-B7FF-CFA9BBDFC670}"/>
    <dgm:cxn modelId="{BC4A1641-3894-4856-B9AA-E8B90C1CDEE4}" type="presOf" srcId="{45FA5A38-F516-4D84-AB9D-304036679468}" destId="{2E1426ED-D9FB-4352-BB9B-59C65C08CDFD}" srcOrd="0" destOrd="0" presId="urn:microsoft.com/office/officeart/2005/8/layout/chevron2"/>
    <dgm:cxn modelId="{74E87F41-5ADB-4B05-B613-62F0A20F5A84}" srcId="{B02ADBE7-BDFC-4CCC-AC92-94656A53F0BB}" destId="{480B8427-80B8-40A9-A9B6-95C7476384A7}" srcOrd="4" destOrd="0" parTransId="{CDB27856-E52E-44D4-BFFC-B0E83589A520}" sibTransId="{6788556E-C354-4D49-943B-4B852D15422B}"/>
    <dgm:cxn modelId="{9C551349-AF02-4681-82F3-372D2B24A895}" type="presOf" srcId="{480B8427-80B8-40A9-A9B6-95C7476384A7}" destId="{97D0E127-FE67-457F-8EB3-325DD7E98DFC}" srcOrd="0" destOrd="0" presId="urn:microsoft.com/office/officeart/2005/8/layout/chevron2"/>
    <dgm:cxn modelId="{1195F749-60DD-41C0-8C1E-11F08B547EA9}" type="presOf" srcId="{DDD300C6-7EC6-482E-BAF5-40A2FA8E72BF}" destId="{2042228C-BDBF-41EB-A1DE-DD97AA44D40B}" srcOrd="0" destOrd="0" presId="urn:microsoft.com/office/officeart/2005/8/layout/chevron2"/>
    <dgm:cxn modelId="{98FB9A6C-5FF9-4255-AA92-25882D352D71}" type="presOf" srcId="{7A0CC15F-5D5D-4E39-9890-C130D7462E1E}" destId="{FE3406AD-9806-4965-A43A-1359A9E99BEE}" srcOrd="0" destOrd="0" presId="urn:microsoft.com/office/officeart/2005/8/layout/chevron2"/>
    <dgm:cxn modelId="{5409478B-B845-4FE6-9D38-43109B8BEF42}" type="presOf" srcId="{1C393515-0654-4E55-8485-53AB90BA2FAB}" destId="{1FE3CB12-5489-4059-A054-63589A414D58}" srcOrd="0" destOrd="0" presId="urn:microsoft.com/office/officeart/2005/8/layout/chevron2"/>
    <dgm:cxn modelId="{061577A8-43C0-40D4-AC3F-C86726C657F6}" type="presOf" srcId="{EA3EAA31-F879-46AA-A301-28A6C25273F8}" destId="{2D363DFE-1A6C-4A29-88FE-49901417B228}" srcOrd="0" destOrd="0" presId="urn:microsoft.com/office/officeart/2005/8/layout/chevron2"/>
    <dgm:cxn modelId="{0A9373A9-D105-44C1-B9A2-0D522B63D817}" srcId="{480B8427-80B8-40A9-A9B6-95C7476384A7}" destId="{A0B5D9F2-AE45-41C9-AA39-10BC373F70EC}" srcOrd="0" destOrd="0" parTransId="{26DA649B-8598-4E9D-B34C-1F14EB0A71E9}" sibTransId="{259A3985-6A01-4E6E-AF51-E5E77CEC0B55}"/>
    <dgm:cxn modelId="{A214ABCB-0E97-41CE-AC82-26BF2B84E981}" srcId="{B02ADBE7-BDFC-4CCC-AC92-94656A53F0BB}" destId="{1C393515-0654-4E55-8485-53AB90BA2FAB}" srcOrd="1" destOrd="0" parTransId="{FBD08256-90E9-4782-8212-ECAE99E1AD5A}" sibTransId="{DBC00A2C-CE94-4FEE-8C25-5D3E2AB49F53}"/>
    <dgm:cxn modelId="{C4651BCC-2E65-4BEC-ACB4-9D34E84B18A7}" type="presOf" srcId="{4773AE61-A783-43B0-8720-AB724FE82235}" destId="{7DB79054-DB51-460F-869C-D03FBE1A0EC3}" srcOrd="0" destOrd="0" presId="urn:microsoft.com/office/officeart/2005/8/layout/chevron2"/>
    <dgm:cxn modelId="{CA6275D6-9416-4F8D-B3BE-B8A446A57FE0}" type="presOf" srcId="{E1C11C7C-D7E8-404C-8024-7DBB5F628526}" destId="{766D0565-7FC5-4AA8-8623-4B0B9AF6FD54}" srcOrd="0" destOrd="0" presId="urn:microsoft.com/office/officeart/2005/8/layout/chevron2"/>
    <dgm:cxn modelId="{D91CB6D7-941E-47D3-AF55-1B33E2F56C46}" srcId="{7A0CC15F-5D5D-4E39-9890-C130D7462E1E}" destId="{4773AE61-A783-43B0-8720-AB724FE82235}" srcOrd="0" destOrd="0" parTransId="{1AC004B7-D015-4FA4-943D-61D3117C13AF}" sibTransId="{FE13833C-6436-4BAB-963D-F03E251788B3}"/>
    <dgm:cxn modelId="{28D8A9DB-7165-41B0-92DA-94C5C7B2A73F}" srcId="{DDD300C6-7EC6-482E-BAF5-40A2FA8E72BF}" destId="{45FA5A38-F516-4D84-AB9D-304036679468}" srcOrd="0" destOrd="0" parTransId="{2193112B-2214-47EA-95F1-02DDB0270823}" sibTransId="{52250785-D0F6-4D03-942E-AD9AFD46DCFB}"/>
    <dgm:cxn modelId="{492E47E7-E57C-4B47-A4ED-2DB0C8811675}" srcId="{B02ADBE7-BDFC-4CCC-AC92-94656A53F0BB}" destId="{DDD300C6-7EC6-482E-BAF5-40A2FA8E72BF}" srcOrd="2" destOrd="0" parTransId="{D61C2B7B-9AAD-49A6-8A27-1D4367B646E5}" sibTransId="{165BD14C-F5D2-489E-AFE0-F6E1D09E6DC8}"/>
    <dgm:cxn modelId="{6C8D4CE9-94E7-478D-92D6-F98B36A1D66A}" type="presOf" srcId="{C0961D70-4297-4E61-A13D-934EB4D8A1E4}" destId="{BF4BC68D-0F27-4AA2-80AF-88A31D4ADB28}" srcOrd="0" destOrd="0" presId="urn:microsoft.com/office/officeart/2005/8/layout/chevron2"/>
    <dgm:cxn modelId="{A16350F5-43D0-4195-B19B-782DD14FEA91}" type="presOf" srcId="{A0B5D9F2-AE45-41C9-AA39-10BC373F70EC}" destId="{4B8F7E41-23AA-449F-98E2-46F21C3FB432}" srcOrd="0" destOrd="0" presId="urn:microsoft.com/office/officeart/2005/8/layout/chevron2"/>
    <dgm:cxn modelId="{87373CB9-D589-47ED-9FF9-970FF040DECE}" type="presParOf" srcId="{C2632CBD-EF89-4B83-8406-B170CB53778D}" destId="{1E30601E-9026-41FD-B735-DAC470A014EB}" srcOrd="0" destOrd="0" presId="urn:microsoft.com/office/officeart/2005/8/layout/chevron2"/>
    <dgm:cxn modelId="{D9E74E88-5E55-47CD-9341-608DB6B193EE}" type="presParOf" srcId="{1E30601E-9026-41FD-B735-DAC470A014EB}" destId="{2D363DFE-1A6C-4A29-88FE-49901417B228}" srcOrd="0" destOrd="0" presId="urn:microsoft.com/office/officeart/2005/8/layout/chevron2"/>
    <dgm:cxn modelId="{5C895B46-B6FE-44C2-8BC2-2098FA4307B4}" type="presParOf" srcId="{1E30601E-9026-41FD-B735-DAC470A014EB}" destId="{BF4BC68D-0F27-4AA2-80AF-88A31D4ADB28}" srcOrd="1" destOrd="0" presId="urn:microsoft.com/office/officeart/2005/8/layout/chevron2"/>
    <dgm:cxn modelId="{CD09593A-9C44-4486-92E2-2ECC6D1C71E9}" type="presParOf" srcId="{C2632CBD-EF89-4B83-8406-B170CB53778D}" destId="{394F3D7B-0890-475A-BEAC-EF43C3E63595}" srcOrd="1" destOrd="0" presId="urn:microsoft.com/office/officeart/2005/8/layout/chevron2"/>
    <dgm:cxn modelId="{B12D174C-07A9-4A33-B3DC-CC0AF27E18AF}" type="presParOf" srcId="{C2632CBD-EF89-4B83-8406-B170CB53778D}" destId="{634A735E-DC3D-4041-AC7D-0703F1713D6F}" srcOrd="2" destOrd="0" presId="urn:microsoft.com/office/officeart/2005/8/layout/chevron2"/>
    <dgm:cxn modelId="{49909A4D-74C8-4B19-A3DC-4661678437BD}" type="presParOf" srcId="{634A735E-DC3D-4041-AC7D-0703F1713D6F}" destId="{1FE3CB12-5489-4059-A054-63589A414D58}" srcOrd="0" destOrd="0" presId="urn:microsoft.com/office/officeart/2005/8/layout/chevron2"/>
    <dgm:cxn modelId="{14EB0325-19D4-4DAC-94F7-9ED7E5B9A12A}" type="presParOf" srcId="{634A735E-DC3D-4041-AC7D-0703F1713D6F}" destId="{766D0565-7FC5-4AA8-8623-4B0B9AF6FD54}" srcOrd="1" destOrd="0" presId="urn:microsoft.com/office/officeart/2005/8/layout/chevron2"/>
    <dgm:cxn modelId="{372C5C0A-FE7D-4138-A10B-ACFCE562226C}" type="presParOf" srcId="{C2632CBD-EF89-4B83-8406-B170CB53778D}" destId="{23C84949-1233-4B59-B09A-B7E32EACEB55}" srcOrd="3" destOrd="0" presId="urn:microsoft.com/office/officeart/2005/8/layout/chevron2"/>
    <dgm:cxn modelId="{E7D980B5-B152-4780-8144-5324CD74D8B1}" type="presParOf" srcId="{C2632CBD-EF89-4B83-8406-B170CB53778D}" destId="{CCB62FBB-211A-40DF-A3A9-25BE58B88BBF}" srcOrd="4" destOrd="0" presId="urn:microsoft.com/office/officeart/2005/8/layout/chevron2"/>
    <dgm:cxn modelId="{2DAA01C3-6403-442B-8DAF-9ABD75A526FD}" type="presParOf" srcId="{CCB62FBB-211A-40DF-A3A9-25BE58B88BBF}" destId="{2042228C-BDBF-41EB-A1DE-DD97AA44D40B}" srcOrd="0" destOrd="0" presId="urn:microsoft.com/office/officeart/2005/8/layout/chevron2"/>
    <dgm:cxn modelId="{2B5E9516-012B-4ACC-85F9-B0B34DB02A94}" type="presParOf" srcId="{CCB62FBB-211A-40DF-A3A9-25BE58B88BBF}" destId="{2E1426ED-D9FB-4352-BB9B-59C65C08CDFD}" srcOrd="1" destOrd="0" presId="urn:microsoft.com/office/officeart/2005/8/layout/chevron2"/>
    <dgm:cxn modelId="{E5F3BBA1-8F5D-4845-ABEE-C756A9EEEAD7}" type="presParOf" srcId="{C2632CBD-EF89-4B83-8406-B170CB53778D}" destId="{DEF6A920-F7A6-4644-9548-D0B3334A64DA}" srcOrd="5" destOrd="0" presId="urn:microsoft.com/office/officeart/2005/8/layout/chevron2"/>
    <dgm:cxn modelId="{515BE039-C808-4B26-94FB-09632B8CDA77}" type="presParOf" srcId="{C2632CBD-EF89-4B83-8406-B170CB53778D}" destId="{C0933F7D-951C-4979-BE93-30EB04EA672C}" srcOrd="6" destOrd="0" presId="urn:microsoft.com/office/officeart/2005/8/layout/chevron2"/>
    <dgm:cxn modelId="{3319191C-82D2-4ECC-8CE5-FBA8ADAE1F20}" type="presParOf" srcId="{C0933F7D-951C-4979-BE93-30EB04EA672C}" destId="{FE3406AD-9806-4965-A43A-1359A9E99BEE}" srcOrd="0" destOrd="0" presId="urn:microsoft.com/office/officeart/2005/8/layout/chevron2"/>
    <dgm:cxn modelId="{D40FA305-133C-4DD3-B337-735D77309EFB}" type="presParOf" srcId="{C0933F7D-951C-4979-BE93-30EB04EA672C}" destId="{7DB79054-DB51-460F-869C-D03FBE1A0EC3}" srcOrd="1" destOrd="0" presId="urn:microsoft.com/office/officeart/2005/8/layout/chevron2"/>
    <dgm:cxn modelId="{03499882-2679-40F7-9B9E-22B0D8F091ED}" type="presParOf" srcId="{C2632CBD-EF89-4B83-8406-B170CB53778D}" destId="{BD193E38-2DB1-458C-8813-20D5A042B7DD}" srcOrd="7" destOrd="0" presId="urn:microsoft.com/office/officeart/2005/8/layout/chevron2"/>
    <dgm:cxn modelId="{DCF77965-B6E3-46BD-B1D9-37390315BBEA}" type="presParOf" srcId="{C2632CBD-EF89-4B83-8406-B170CB53778D}" destId="{88998A7D-F493-4E6F-A4E2-0AFB5B629468}" srcOrd="8" destOrd="0" presId="urn:microsoft.com/office/officeart/2005/8/layout/chevron2"/>
    <dgm:cxn modelId="{16BE76E8-BDAD-4E1E-9AF0-2CA49658CAD5}" type="presParOf" srcId="{88998A7D-F493-4E6F-A4E2-0AFB5B629468}" destId="{97D0E127-FE67-457F-8EB3-325DD7E98DFC}" srcOrd="0" destOrd="0" presId="urn:microsoft.com/office/officeart/2005/8/layout/chevron2"/>
    <dgm:cxn modelId="{336436E2-401D-4662-9A5C-6477CA6CC336}" type="presParOf" srcId="{88998A7D-F493-4E6F-A4E2-0AFB5B629468}" destId="{4B8F7E41-23AA-449F-98E2-46F21C3FB43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11EC7-F89C-4DBA-8380-DE5880A5CC95}"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GB"/>
        </a:p>
      </dgm:t>
    </dgm:pt>
    <dgm:pt modelId="{87ACCD1A-345D-4C30-AF84-C4266758E4A5}">
      <dgm:prSet phldrT="[Text]"/>
      <dgm:spPr/>
      <dgm:t>
        <a:bodyPr/>
        <a:lstStyle/>
        <a:p>
          <a:r>
            <a:rPr lang="cy-GB" noProof="0" dirty="0"/>
            <a:t>Cais</a:t>
          </a:r>
        </a:p>
      </dgm:t>
    </dgm:pt>
    <dgm:pt modelId="{D473EADB-0361-4425-9DBE-397FF2AAAD4E}" type="parTrans" cxnId="{F90851D3-FE91-4148-9A2F-E0A595BE9E86}">
      <dgm:prSet/>
      <dgm:spPr/>
      <dgm:t>
        <a:bodyPr/>
        <a:lstStyle/>
        <a:p>
          <a:endParaRPr lang="en-GB"/>
        </a:p>
      </dgm:t>
    </dgm:pt>
    <dgm:pt modelId="{EC6EC241-B889-4E81-9B93-AB7BCFFAFEAA}" type="sibTrans" cxnId="{F90851D3-FE91-4148-9A2F-E0A595BE9E86}">
      <dgm:prSet/>
      <dgm:spPr/>
      <dgm:t>
        <a:bodyPr/>
        <a:lstStyle/>
        <a:p>
          <a:endParaRPr lang="en-GB"/>
        </a:p>
      </dgm:t>
    </dgm:pt>
    <dgm:pt modelId="{9D297FA2-98F4-43B2-BF3F-BBE5FDA25016}">
      <dgm:prSet phldrT="[Text]" custT="1"/>
      <dgm:spPr/>
      <dgm:t>
        <a:bodyPr/>
        <a:lstStyle/>
        <a:p>
          <a:r>
            <a:rPr lang="cy-GB" sz="1400" b="0" i="0" noProof="0" dirty="0"/>
            <a:t>Gofynnir i chi ddarparu datganiad 500 gair o’ch addasrwydd sy'n canolbwyntio ar pam mae gennych ddiddordeb yn y swydd a sut rydych chi'n dangos y sgiliau allweddol yn yr hysbyseb/disgrifiad swydd gan gynnwys y sgiliau cwsmeriaid sydd gennych a'r sgiliau rydych chi'n gobeithio eu datblygu.</a:t>
          </a:r>
        </a:p>
        <a:p>
          <a:endParaRPr lang="cy-GB" sz="1400" b="0" i="0" noProof="0" dirty="0"/>
        </a:p>
        <a:p>
          <a:r>
            <a:rPr lang="cy-GB" sz="1400" b="0" i="0" noProof="0" dirty="0"/>
            <a:t>Ar hyd y broses ymgeisio ac yn y cyfweliad byddwn yn eich asesu o ran eich potensial i ddatblygu eich sgiliau gwasanaeth cwsmer drwy gyfrwng y brentisiaeth.
</a:t>
          </a:r>
          <a:endParaRPr lang="cy-GB" sz="1400" noProof="0" dirty="0"/>
        </a:p>
      </dgm:t>
    </dgm:pt>
    <dgm:pt modelId="{C16CBB03-6BE4-4232-9CCA-7E5372B13E6E}" type="parTrans" cxnId="{3428260F-3C05-4544-BE9F-18DB78731CCF}">
      <dgm:prSet/>
      <dgm:spPr/>
      <dgm:t>
        <a:bodyPr/>
        <a:lstStyle/>
        <a:p>
          <a:endParaRPr lang="en-GB"/>
        </a:p>
      </dgm:t>
    </dgm:pt>
    <dgm:pt modelId="{21642F65-2D83-444E-A94E-E201783861AA}" type="sibTrans" cxnId="{3428260F-3C05-4544-BE9F-18DB78731CCF}">
      <dgm:prSet/>
      <dgm:spPr/>
      <dgm:t>
        <a:bodyPr/>
        <a:lstStyle/>
        <a:p>
          <a:endParaRPr lang="en-GB"/>
        </a:p>
      </dgm:t>
    </dgm:pt>
    <dgm:pt modelId="{347E8D97-DDD8-403B-B647-E83A9007383B}">
      <dgm:prSet phldrT="[Text]"/>
      <dgm:spPr/>
      <dgm:t>
        <a:bodyPr/>
        <a:lstStyle/>
        <a:p>
          <a:r>
            <a:rPr lang="cy-GB" noProof="0" dirty="0"/>
            <a:t>Cyfweliad Rhan 1</a:t>
          </a:r>
        </a:p>
      </dgm:t>
    </dgm:pt>
    <dgm:pt modelId="{955460A8-1A2A-4489-89B0-AEDBCA0F6C02}" type="parTrans" cxnId="{5A9EF28B-48E8-405B-91AE-85593047FEFE}">
      <dgm:prSet/>
      <dgm:spPr/>
      <dgm:t>
        <a:bodyPr/>
        <a:lstStyle/>
        <a:p>
          <a:endParaRPr lang="en-GB"/>
        </a:p>
      </dgm:t>
    </dgm:pt>
    <dgm:pt modelId="{7BA84402-076C-44A9-9ED6-156682920AFA}" type="sibTrans" cxnId="{5A9EF28B-48E8-405B-91AE-85593047FEFE}">
      <dgm:prSet/>
      <dgm:spPr/>
      <dgm:t>
        <a:bodyPr/>
        <a:lstStyle/>
        <a:p>
          <a:endParaRPr lang="en-GB"/>
        </a:p>
      </dgm:t>
    </dgm:pt>
    <dgm:pt modelId="{C20DA06A-0C5D-43BB-A8A4-EA8B74FEDD7C}">
      <dgm:prSet phldrT="[Text]" custT="1"/>
      <dgm:spPr/>
      <dgm:t>
        <a:bodyPr/>
        <a:lstStyle/>
        <a:p>
          <a:r>
            <a:rPr lang="cy-GB" sz="1000" b="1" dirty="0"/>
            <a:t>Cwestiynau Ymddygiad</a:t>
          </a:r>
          <a:endParaRPr lang="en-GB" sz="1000" dirty="0"/>
        </a:p>
      </dgm:t>
    </dgm:pt>
    <dgm:pt modelId="{D08F527A-BA61-43FF-B283-7768A767780D}" type="parTrans" cxnId="{50B99E56-0333-498B-ADCC-3FD2442B9BA3}">
      <dgm:prSet/>
      <dgm:spPr/>
      <dgm:t>
        <a:bodyPr/>
        <a:lstStyle/>
        <a:p>
          <a:endParaRPr lang="en-GB"/>
        </a:p>
      </dgm:t>
    </dgm:pt>
    <dgm:pt modelId="{5B1F5F56-FCBB-4C4F-8F57-38FEAE61A616}" type="sibTrans" cxnId="{50B99E56-0333-498B-ADCC-3FD2442B9BA3}">
      <dgm:prSet/>
      <dgm:spPr/>
      <dgm:t>
        <a:bodyPr/>
        <a:lstStyle/>
        <a:p>
          <a:endParaRPr lang="en-GB"/>
        </a:p>
      </dgm:t>
    </dgm:pt>
    <dgm:pt modelId="{B9DA51D6-69EB-49A7-8EAA-D8BB81536946}">
      <dgm:prSet phldrT="[Text]" custT="1"/>
      <dgm:spPr/>
      <dgm:t>
        <a:bodyPr/>
        <a:lstStyle/>
        <a:p>
          <a:r>
            <a:rPr lang="en-GB" sz="800" b="0" i="0" u="none" dirty="0"/>
            <a:t>.  </a:t>
          </a:r>
          <a:r>
            <a:rPr lang="en-US" sz="800" b="0" i="0" dirty="0"/>
            <a:t>​</a:t>
          </a:r>
          <a:endParaRPr lang="en-GB" sz="800" dirty="0"/>
        </a:p>
      </dgm:t>
    </dgm:pt>
    <dgm:pt modelId="{306F52AD-652E-4BDF-BF48-BC27585DEBD8}" type="parTrans" cxnId="{3151C97D-E343-40DD-BE50-2223AA2E663C}">
      <dgm:prSet/>
      <dgm:spPr/>
      <dgm:t>
        <a:bodyPr/>
        <a:lstStyle/>
        <a:p>
          <a:endParaRPr lang="en-GB"/>
        </a:p>
      </dgm:t>
    </dgm:pt>
    <dgm:pt modelId="{47833229-B973-459F-88E6-E1FD5C4E1423}" type="sibTrans" cxnId="{3151C97D-E343-40DD-BE50-2223AA2E663C}">
      <dgm:prSet/>
      <dgm:spPr/>
      <dgm:t>
        <a:bodyPr/>
        <a:lstStyle/>
        <a:p>
          <a:endParaRPr lang="en-GB"/>
        </a:p>
      </dgm:t>
    </dgm:pt>
    <dgm:pt modelId="{615042A4-01A2-4AD8-81CC-BD526122994A}">
      <dgm:prSet phldrT="[Text]"/>
      <dgm:spPr/>
      <dgm:t>
        <a:bodyPr/>
        <a:lstStyle/>
        <a:p>
          <a:r>
            <a:rPr lang="cy-GB" noProof="0" dirty="0"/>
            <a:t>Cyfweliad Rhan 2</a:t>
          </a:r>
        </a:p>
      </dgm:t>
    </dgm:pt>
    <dgm:pt modelId="{DB9D33A6-A037-4388-BAB1-57993EB27833}" type="parTrans" cxnId="{88E1A4EB-367D-4AF9-B2B4-F1B3E01384A7}">
      <dgm:prSet/>
      <dgm:spPr/>
      <dgm:t>
        <a:bodyPr/>
        <a:lstStyle/>
        <a:p>
          <a:endParaRPr lang="en-GB"/>
        </a:p>
      </dgm:t>
    </dgm:pt>
    <dgm:pt modelId="{4C61A3F9-A030-4F81-9068-E5ED312EC220}" type="sibTrans" cxnId="{88E1A4EB-367D-4AF9-B2B4-F1B3E01384A7}">
      <dgm:prSet/>
      <dgm:spPr/>
      <dgm:t>
        <a:bodyPr/>
        <a:lstStyle/>
        <a:p>
          <a:endParaRPr lang="en-GB"/>
        </a:p>
      </dgm:t>
    </dgm:pt>
    <dgm:pt modelId="{5B36760A-4F25-4B64-BADA-F58856078E81}">
      <dgm:prSet phldrT="[Text]" custT="1"/>
      <dgm:spPr/>
      <dgm:t>
        <a:bodyPr/>
        <a:lstStyle/>
        <a:p>
          <a:r>
            <a:rPr lang="cy-GB" sz="1200" b="1" dirty="0"/>
            <a:t>Cwestiynau Cryfderau </a:t>
          </a:r>
          <a:endParaRPr lang="en-GB" sz="1200" dirty="0"/>
        </a:p>
      </dgm:t>
    </dgm:pt>
    <dgm:pt modelId="{BD806327-3409-42CF-8AF0-B5D5A882AB34}" type="parTrans" cxnId="{B9A6BB24-C5D4-4D88-A89E-B893B7814F30}">
      <dgm:prSet/>
      <dgm:spPr/>
      <dgm:t>
        <a:bodyPr/>
        <a:lstStyle/>
        <a:p>
          <a:endParaRPr lang="en-GB"/>
        </a:p>
      </dgm:t>
    </dgm:pt>
    <dgm:pt modelId="{888DD405-39EE-48E8-BD68-259E3E96248A}" type="sibTrans" cxnId="{B9A6BB24-C5D4-4D88-A89E-B893B7814F30}">
      <dgm:prSet/>
      <dgm:spPr/>
      <dgm:t>
        <a:bodyPr/>
        <a:lstStyle/>
        <a:p>
          <a:endParaRPr lang="en-GB"/>
        </a:p>
      </dgm:t>
    </dgm:pt>
    <dgm:pt modelId="{636C16BE-5EF4-4985-B66E-A998D07C4688}">
      <dgm:prSet custT="1"/>
      <dgm:spPr/>
      <dgm:t>
        <a:bodyPr/>
        <a:lstStyle/>
        <a:p>
          <a:r>
            <a:rPr lang="cy-GB" sz="1000" dirty="0"/>
            <a:t>Byddwn yn gofyn cwestiynau i chi mewn perthynas â 3 ymddygiad:</a:t>
          </a:r>
          <a:endParaRPr lang="en-GB" sz="1000" dirty="0"/>
        </a:p>
      </dgm:t>
    </dgm:pt>
    <dgm:pt modelId="{B1F6501D-F2E5-4995-81D0-16B3C6DB3FF1}" type="parTrans" cxnId="{E5281D66-5727-4C4A-888B-82D1B44C573E}">
      <dgm:prSet/>
      <dgm:spPr/>
      <dgm:t>
        <a:bodyPr/>
        <a:lstStyle/>
        <a:p>
          <a:endParaRPr lang="en-GB"/>
        </a:p>
      </dgm:t>
    </dgm:pt>
    <dgm:pt modelId="{BA66A322-76A3-4AC5-9BE3-584B027A91E9}" type="sibTrans" cxnId="{E5281D66-5727-4C4A-888B-82D1B44C573E}">
      <dgm:prSet/>
      <dgm:spPr/>
      <dgm:t>
        <a:bodyPr/>
        <a:lstStyle/>
        <a:p>
          <a:endParaRPr lang="en-GB"/>
        </a:p>
      </dgm:t>
    </dgm:pt>
    <dgm:pt modelId="{FE251197-D882-4DC3-8602-DBC6D30F4790}">
      <dgm:prSet custT="1"/>
      <dgm:spPr/>
      <dgm:t>
        <a:bodyPr/>
        <a:lstStyle/>
        <a:p>
          <a:r>
            <a:rPr lang="cy-GB" sz="1000" dirty="0"/>
            <a:t>1. Cydweithio</a:t>
          </a:r>
          <a:endParaRPr lang="en-GB" sz="1000" dirty="0"/>
        </a:p>
      </dgm:t>
    </dgm:pt>
    <dgm:pt modelId="{25A6D19D-ABE9-4223-BB36-DC3463499B88}" type="parTrans" cxnId="{23B9C829-7063-42BA-BB6D-409D4866D2E4}">
      <dgm:prSet/>
      <dgm:spPr/>
      <dgm:t>
        <a:bodyPr/>
        <a:lstStyle/>
        <a:p>
          <a:endParaRPr lang="en-GB"/>
        </a:p>
      </dgm:t>
    </dgm:pt>
    <dgm:pt modelId="{BA429EA3-5D67-4EB4-AD21-443E24063D27}" type="sibTrans" cxnId="{23B9C829-7063-42BA-BB6D-409D4866D2E4}">
      <dgm:prSet/>
      <dgm:spPr/>
      <dgm:t>
        <a:bodyPr/>
        <a:lstStyle/>
        <a:p>
          <a:endParaRPr lang="en-GB"/>
        </a:p>
      </dgm:t>
    </dgm:pt>
    <dgm:pt modelId="{C4510D13-EAA0-4665-BD9A-C1E2ED0DFDAD}">
      <dgm:prSet custT="1"/>
      <dgm:spPr/>
      <dgm:t>
        <a:bodyPr/>
        <a:lstStyle/>
        <a:p>
          <a:r>
            <a:rPr lang="cy-GB" sz="1000" dirty="0"/>
            <a:t>2. Rheoli gwasanaeth  o ansawdd</a:t>
          </a:r>
          <a:endParaRPr lang="en-GB" sz="1000" dirty="0"/>
        </a:p>
      </dgm:t>
    </dgm:pt>
    <dgm:pt modelId="{594BFD89-29F7-4A7F-8BBB-C702472E81DF}" type="parTrans" cxnId="{81DA6EEC-A094-49B7-B3E1-9D8D5FBDE001}">
      <dgm:prSet/>
      <dgm:spPr/>
      <dgm:t>
        <a:bodyPr/>
        <a:lstStyle/>
        <a:p>
          <a:endParaRPr lang="en-GB"/>
        </a:p>
      </dgm:t>
    </dgm:pt>
    <dgm:pt modelId="{9F0AB567-23EC-4766-9C0D-0350AB2F179E}" type="sibTrans" cxnId="{81DA6EEC-A094-49B7-B3E1-9D8D5FBDE001}">
      <dgm:prSet/>
      <dgm:spPr/>
      <dgm:t>
        <a:bodyPr/>
        <a:lstStyle/>
        <a:p>
          <a:endParaRPr lang="en-GB"/>
        </a:p>
      </dgm:t>
    </dgm:pt>
    <dgm:pt modelId="{395233B7-692B-4835-9C60-7DD4059FF972}">
      <dgm:prSet custT="1"/>
      <dgm:spPr/>
      <dgm:t>
        <a:bodyPr/>
        <a:lstStyle/>
        <a:p>
          <a:r>
            <a:rPr lang="cy-GB" sz="1000" dirty="0"/>
            <a:t>3. Cyflawni’n gyflym</a:t>
          </a:r>
          <a:endParaRPr lang="en-GB" sz="1000" dirty="0"/>
        </a:p>
      </dgm:t>
    </dgm:pt>
    <dgm:pt modelId="{FE185740-E852-4381-86CB-BFF2D71DE07A}" type="parTrans" cxnId="{E204AFFC-F35B-487E-897B-D0C81713797F}">
      <dgm:prSet/>
      <dgm:spPr/>
      <dgm:t>
        <a:bodyPr/>
        <a:lstStyle/>
        <a:p>
          <a:endParaRPr lang="en-GB"/>
        </a:p>
      </dgm:t>
    </dgm:pt>
    <dgm:pt modelId="{E933C80F-65FF-4BB9-A5F1-ABE5F2823252}" type="sibTrans" cxnId="{E204AFFC-F35B-487E-897B-D0C81713797F}">
      <dgm:prSet/>
      <dgm:spPr/>
      <dgm:t>
        <a:bodyPr/>
        <a:lstStyle/>
        <a:p>
          <a:endParaRPr lang="en-GB"/>
        </a:p>
      </dgm:t>
    </dgm:pt>
    <dgm:pt modelId="{7F5AF6AA-59C7-4AB3-AB39-BF8916FAE054}">
      <dgm:prSet custT="1"/>
      <dgm:spPr/>
      <dgm:t>
        <a:bodyPr/>
        <a:lstStyle/>
        <a:p>
          <a:r>
            <a:rPr lang="cy-GB" sz="1000" dirty="0"/>
            <a:t>Paratowch eich enghreifftiau ymlaen llaw a defnyddiwch y dechneg STAR i strwythuro eich ateb i gynnwys:</a:t>
          </a:r>
          <a:endParaRPr lang="en-GB" sz="1000" dirty="0"/>
        </a:p>
      </dgm:t>
    </dgm:pt>
    <dgm:pt modelId="{7319EBBB-82F5-4A36-BE2F-42CB31D1090B}" type="parTrans" cxnId="{803EF7F1-DE23-4E0D-9B71-1032BC4C0237}">
      <dgm:prSet/>
      <dgm:spPr/>
      <dgm:t>
        <a:bodyPr/>
        <a:lstStyle/>
        <a:p>
          <a:endParaRPr lang="en-GB"/>
        </a:p>
      </dgm:t>
    </dgm:pt>
    <dgm:pt modelId="{E8103A35-1442-4784-B87A-9500401D1E37}" type="sibTrans" cxnId="{803EF7F1-DE23-4E0D-9B71-1032BC4C0237}">
      <dgm:prSet/>
      <dgm:spPr/>
      <dgm:t>
        <a:bodyPr/>
        <a:lstStyle/>
        <a:p>
          <a:endParaRPr lang="en-GB"/>
        </a:p>
      </dgm:t>
    </dgm:pt>
    <dgm:pt modelId="{2E824CFB-131E-48DE-9DFD-3A362FD1220E}">
      <dgm:prSet custT="1"/>
      <dgm:spPr/>
      <dgm:t>
        <a:bodyPr/>
        <a:lstStyle/>
        <a:p>
          <a:r>
            <a:rPr lang="cy-GB" sz="1000" b="1" dirty="0"/>
            <a:t>Sefyllfa:</a:t>
          </a:r>
          <a:r>
            <a:rPr lang="cy-GB" sz="1000" dirty="0"/>
            <a:t> Disgrifiwch y sefyllfa a phryd y digwyddodd.</a:t>
          </a:r>
          <a:endParaRPr lang="en-GB" sz="1000" dirty="0"/>
        </a:p>
      </dgm:t>
    </dgm:pt>
    <dgm:pt modelId="{92C09D37-5F6E-47F2-A868-3231065DA94D}" type="parTrans" cxnId="{C35A7221-F01A-46CE-BF33-ED752310A539}">
      <dgm:prSet/>
      <dgm:spPr/>
      <dgm:t>
        <a:bodyPr/>
        <a:lstStyle/>
        <a:p>
          <a:endParaRPr lang="en-GB"/>
        </a:p>
      </dgm:t>
    </dgm:pt>
    <dgm:pt modelId="{6AE2A532-29B2-42E6-9466-13943AAB260A}" type="sibTrans" cxnId="{C35A7221-F01A-46CE-BF33-ED752310A539}">
      <dgm:prSet/>
      <dgm:spPr/>
      <dgm:t>
        <a:bodyPr/>
        <a:lstStyle/>
        <a:p>
          <a:endParaRPr lang="en-GB"/>
        </a:p>
      </dgm:t>
    </dgm:pt>
    <dgm:pt modelId="{A54C4A9C-9E03-4242-B8E6-9E8ABDF5D45F}">
      <dgm:prSet custT="1"/>
      <dgm:spPr/>
      <dgm:t>
        <a:bodyPr/>
        <a:lstStyle/>
        <a:p>
          <a:r>
            <a:rPr lang="cy-GB" sz="1000" b="1" dirty="0"/>
            <a:t>Tasg:</a:t>
          </a:r>
          <a:r>
            <a:rPr lang="cy-GB" sz="1000" dirty="0"/>
            <a:t> Esboniwch y dasg a beth oedd y nod.</a:t>
          </a:r>
          <a:endParaRPr lang="en-GB" sz="1000" dirty="0"/>
        </a:p>
      </dgm:t>
    </dgm:pt>
    <dgm:pt modelId="{8FA67BDD-FE4C-4482-9396-D334D453F249}" type="parTrans" cxnId="{A4B323AE-00AC-4C55-97A4-589B2DBCF829}">
      <dgm:prSet/>
      <dgm:spPr/>
      <dgm:t>
        <a:bodyPr/>
        <a:lstStyle/>
        <a:p>
          <a:endParaRPr lang="en-GB"/>
        </a:p>
      </dgm:t>
    </dgm:pt>
    <dgm:pt modelId="{4A3A0374-BCB7-4381-BC57-6519A58648F5}" type="sibTrans" cxnId="{A4B323AE-00AC-4C55-97A4-589B2DBCF829}">
      <dgm:prSet/>
      <dgm:spPr/>
      <dgm:t>
        <a:bodyPr/>
        <a:lstStyle/>
        <a:p>
          <a:endParaRPr lang="en-GB"/>
        </a:p>
      </dgm:t>
    </dgm:pt>
    <dgm:pt modelId="{9682CCF4-AF79-46D4-A144-8F2370B3A96B}">
      <dgm:prSet custT="1"/>
      <dgm:spPr/>
      <dgm:t>
        <a:bodyPr/>
        <a:lstStyle/>
        <a:p>
          <a:r>
            <a:rPr lang="cy-GB" sz="1000" b="1" dirty="0"/>
            <a:t>Camau gweithredu:</a:t>
          </a:r>
          <a:r>
            <a:rPr lang="cy-GB" sz="1000" dirty="0"/>
            <a:t> Rhowch fanylion am y camau a gymeroch i gyrraedd hyn.</a:t>
          </a:r>
          <a:endParaRPr lang="en-GB" sz="1000" dirty="0"/>
        </a:p>
      </dgm:t>
    </dgm:pt>
    <dgm:pt modelId="{FB9EE9F3-F47C-4C16-B553-DFAF067CFED7}" type="parTrans" cxnId="{6A0F5726-8CCA-42C3-B6FF-86BB2563E272}">
      <dgm:prSet/>
      <dgm:spPr/>
      <dgm:t>
        <a:bodyPr/>
        <a:lstStyle/>
        <a:p>
          <a:endParaRPr lang="en-GB"/>
        </a:p>
      </dgm:t>
    </dgm:pt>
    <dgm:pt modelId="{43229F6D-FC1E-41D5-A4A8-BC285A1F35E3}" type="sibTrans" cxnId="{6A0F5726-8CCA-42C3-B6FF-86BB2563E272}">
      <dgm:prSet/>
      <dgm:spPr/>
      <dgm:t>
        <a:bodyPr/>
        <a:lstStyle/>
        <a:p>
          <a:endParaRPr lang="en-GB"/>
        </a:p>
      </dgm:t>
    </dgm:pt>
    <dgm:pt modelId="{C2DA7AB0-81C6-49CC-A5D5-893CB0944413}">
      <dgm:prSet custT="1"/>
      <dgm:spPr/>
      <dgm:t>
        <a:bodyPr/>
        <a:lstStyle/>
        <a:p>
          <a:r>
            <a:rPr lang="cy-GB" sz="1000" b="1" dirty="0"/>
            <a:t>Canlyniad:</a:t>
          </a:r>
          <a:r>
            <a:rPr lang="cy-GB" sz="1000" dirty="0"/>
            <a:t> Cloi gyda chanlyniad eich gweithred.</a:t>
          </a:r>
          <a:endParaRPr lang="en-GB" sz="1000" dirty="0"/>
        </a:p>
      </dgm:t>
    </dgm:pt>
    <dgm:pt modelId="{8337DB7B-54D7-4604-BC36-5F5727AAC97C}" type="parTrans" cxnId="{4AA1252F-6305-4FB3-B315-A1D31CF8DD80}">
      <dgm:prSet/>
      <dgm:spPr/>
      <dgm:t>
        <a:bodyPr/>
        <a:lstStyle/>
        <a:p>
          <a:endParaRPr lang="en-GB"/>
        </a:p>
      </dgm:t>
    </dgm:pt>
    <dgm:pt modelId="{0A8BFB54-D783-403A-A7FE-F3EA3CCF601C}" type="sibTrans" cxnId="{4AA1252F-6305-4FB3-B315-A1D31CF8DD80}">
      <dgm:prSet/>
      <dgm:spPr/>
      <dgm:t>
        <a:bodyPr/>
        <a:lstStyle/>
        <a:p>
          <a:endParaRPr lang="en-GB"/>
        </a:p>
      </dgm:t>
    </dgm:pt>
    <dgm:pt modelId="{E1EFAA49-5040-4A65-AD1D-E9CEE2D8A4D7}">
      <dgm:prSet custT="1"/>
      <dgm:spPr/>
      <dgm:t>
        <a:bodyPr/>
        <a:lstStyle/>
        <a:p>
          <a:r>
            <a:rPr lang="cy-GB" sz="1000" dirty="0"/>
            <a:t>Mae'n syniad da cael enghraifft 'wrth gefn' ar gyfer pob ymddygiad mewn cyfweliad i'w ddefnyddio os nad yw eich esiampl wreiddiol yn cyd-fynd â'r cwestiwn. Mae croeso i chi gyfeirio at nodiadau (ond peidiwch â'u darllen air am air). Dylai eich atebion fod yn 4-5 munud yr un ar gyfer y cwestiynau hyn</a:t>
          </a:r>
          <a:endParaRPr lang="en-GB" sz="1000" dirty="0"/>
        </a:p>
      </dgm:t>
    </dgm:pt>
    <dgm:pt modelId="{4A629D78-975F-455B-BA35-678A94FEAF15}" type="parTrans" cxnId="{16EDEF04-8035-4038-B5B0-2D02031591EB}">
      <dgm:prSet/>
      <dgm:spPr/>
      <dgm:t>
        <a:bodyPr/>
        <a:lstStyle/>
        <a:p>
          <a:endParaRPr lang="en-GB"/>
        </a:p>
      </dgm:t>
    </dgm:pt>
    <dgm:pt modelId="{52431E07-74C2-4141-9C5C-C820D8039705}" type="sibTrans" cxnId="{16EDEF04-8035-4038-B5B0-2D02031591EB}">
      <dgm:prSet/>
      <dgm:spPr/>
      <dgm:t>
        <a:bodyPr/>
        <a:lstStyle/>
        <a:p>
          <a:endParaRPr lang="en-GB"/>
        </a:p>
      </dgm:t>
    </dgm:pt>
    <dgm:pt modelId="{CC25A18D-8220-4B1B-B763-74381BF901D1}">
      <dgm:prSet custT="1"/>
      <dgm:spPr/>
      <dgm:t>
        <a:bodyPr/>
        <a:lstStyle/>
        <a:p>
          <a:r>
            <a:rPr lang="cy-GB" sz="1200" dirty="0"/>
            <a:t>Byddwn hefyd yn gofyn rhai cwestiynau sy'n seiliedig ar gryfderau i chi. ​</a:t>
          </a:r>
          <a:endParaRPr lang="en-GB" sz="1200" dirty="0"/>
        </a:p>
      </dgm:t>
    </dgm:pt>
    <dgm:pt modelId="{BE442808-DF89-4777-8C5C-0C73FBCEC8BD}" type="parTrans" cxnId="{C2C31631-8D8A-4264-8EF4-072BA53EE948}">
      <dgm:prSet/>
      <dgm:spPr/>
      <dgm:t>
        <a:bodyPr/>
        <a:lstStyle/>
        <a:p>
          <a:endParaRPr lang="en-GB"/>
        </a:p>
      </dgm:t>
    </dgm:pt>
    <dgm:pt modelId="{898726E1-BF65-4FF8-B20F-E856775770AC}" type="sibTrans" cxnId="{C2C31631-8D8A-4264-8EF4-072BA53EE948}">
      <dgm:prSet/>
      <dgm:spPr/>
      <dgm:t>
        <a:bodyPr/>
        <a:lstStyle/>
        <a:p>
          <a:endParaRPr lang="en-GB"/>
        </a:p>
      </dgm:t>
    </dgm:pt>
    <dgm:pt modelId="{425F597E-58BA-4D5D-8919-02DB885E0248}">
      <dgm:prSet custT="1"/>
      <dgm:spPr/>
      <dgm:t>
        <a:bodyPr/>
        <a:lstStyle/>
        <a:p>
          <a:r>
            <a:rPr lang="cy-GB" sz="1200" dirty="0"/>
            <a:t>Cryfderau yw'r pethau rydyn ni'n eu gwneud yn rheolaidd, yn eu gwneud yn dda ac mae hynny'n ein gyrru ymlaen. ​</a:t>
          </a:r>
          <a:endParaRPr lang="en-GB" sz="1200" dirty="0"/>
        </a:p>
      </dgm:t>
    </dgm:pt>
    <dgm:pt modelId="{6E23C7AF-08F3-4AED-B934-193CD189F27E}" type="parTrans" cxnId="{C036E0BA-D49E-4F39-ACB9-1F389E0AEFBF}">
      <dgm:prSet/>
      <dgm:spPr/>
      <dgm:t>
        <a:bodyPr/>
        <a:lstStyle/>
        <a:p>
          <a:endParaRPr lang="en-GB"/>
        </a:p>
      </dgm:t>
    </dgm:pt>
    <dgm:pt modelId="{87AD6BE1-8D16-436F-8F68-91C6C4EEA0D6}" type="sibTrans" cxnId="{C036E0BA-D49E-4F39-ACB9-1F389E0AEFBF}">
      <dgm:prSet/>
      <dgm:spPr/>
      <dgm:t>
        <a:bodyPr/>
        <a:lstStyle/>
        <a:p>
          <a:endParaRPr lang="en-GB"/>
        </a:p>
      </dgm:t>
    </dgm:pt>
    <dgm:pt modelId="{36C0120A-1606-4782-BCD4-51D731ABDF56}">
      <dgm:prSet custT="1"/>
      <dgm:spPr/>
      <dgm:t>
        <a:bodyPr/>
        <a:lstStyle/>
        <a:p>
          <a:r>
            <a:rPr lang="cy-GB" sz="1200" dirty="0"/>
            <a:t>Byddwn yn chwilio am ymatebion naturiol i'r cwestiynau hyn. ​</a:t>
          </a:r>
          <a:endParaRPr lang="en-GB" sz="1200" dirty="0"/>
        </a:p>
      </dgm:t>
    </dgm:pt>
    <dgm:pt modelId="{91A62EA3-EB36-4E01-AA88-CDA7269B93CD}" type="parTrans" cxnId="{12D72302-4D88-4F77-A6C1-BEA95CA73C92}">
      <dgm:prSet/>
      <dgm:spPr/>
      <dgm:t>
        <a:bodyPr/>
        <a:lstStyle/>
        <a:p>
          <a:endParaRPr lang="en-GB"/>
        </a:p>
      </dgm:t>
    </dgm:pt>
    <dgm:pt modelId="{C4CC7494-F27E-4481-A37B-4F54B5BE4AD1}" type="sibTrans" cxnId="{12D72302-4D88-4F77-A6C1-BEA95CA73C92}">
      <dgm:prSet/>
      <dgm:spPr/>
      <dgm:t>
        <a:bodyPr/>
        <a:lstStyle/>
        <a:p>
          <a:endParaRPr lang="en-GB"/>
        </a:p>
      </dgm:t>
    </dgm:pt>
    <dgm:pt modelId="{40B916D9-1F91-4531-93DA-319886E5135E}">
      <dgm:prSet custT="1"/>
      <dgm:spPr/>
      <dgm:t>
        <a:bodyPr/>
        <a:lstStyle/>
        <a:p>
          <a:r>
            <a:rPr lang="cy-GB" sz="1200" dirty="0"/>
            <a:t>Gallwch baratoi ar gyfer y rhain drwy edrych ar y disgrifiad swydd a myfyrio ar eich cryfderau naturiol a sut rydych chi'n eu defnyddio. ​</a:t>
          </a:r>
          <a:endParaRPr lang="en-GB" sz="1200" dirty="0"/>
        </a:p>
      </dgm:t>
    </dgm:pt>
    <dgm:pt modelId="{819AAF06-2903-4637-B108-B50E7C796756}" type="parTrans" cxnId="{8750B370-3A14-4897-90B1-D003BFC9D9C5}">
      <dgm:prSet/>
      <dgm:spPr/>
      <dgm:t>
        <a:bodyPr/>
        <a:lstStyle/>
        <a:p>
          <a:endParaRPr lang="en-GB"/>
        </a:p>
      </dgm:t>
    </dgm:pt>
    <dgm:pt modelId="{8A1BD2E9-9CBF-4D9C-9864-FB4384B8044F}" type="sibTrans" cxnId="{8750B370-3A14-4897-90B1-D003BFC9D9C5}">
      <dgm:prSet/>
      <dgm:spPr/>
      <dgm:t>
        <a:bodyPr/>
        <a:lstStyle/>
        <a:p>
          <a:endParaRPr lang="en-GB"/>
        </a:p>
      </dgm:t>
    </dgm:pt>
    <dgm:pt modelId="{8F5D1F13-78AD-44C7-9B91-1E652601EF66}">
      <dgm:prSet custT="1"/>
      <dgm:spPr/>
      <dgm:t>
        <a:bodyPr/>
        <a:lstStyle/>
        <a:p>
          <a:r>
            <a:rPr lang="cy-GB" sz="1200" dirty="0"/>
            <a:t>Dylai eich atebion fod o gwmpas cwpl o funudau yr un ar gyfer y cwestiynau hyn</a:t>
          </a:r>
          <a:r>
            <a:rPr lang="en-GB" sz="1300" b="0" i="0" u="none" dirty="0"/>
            <a:t>.</a:t>
          </a:r>
          <a:r>
            <a:rPr lang="en-US" sz="1300" b="0" i="0" dirty="0"/>
            <a:t>​</a:t>
          </a:r>
          <a:endParaRPr lang="en-GB" sz="1200" dirty="0"/>
        </a:p>
      </dgm:t>
    </dgm:pt>
    <dgm:pt modelId="{37E92072-7B36-47E2-B494-8772E6010317}" type="parTrans" cxnId="{AF0FA19A-44A2-463A-9EE8-7A721E40E12A}">
      <dgm:prSet/>
      <dgm:spPr/>
      <dgm:t>
        <a:bodyPr/>
        <a:lstStyle/>
        <a:p>
          <a:endParaRPr lang="en-GB"/>
        </a:p>
      </dgm:t>
    </dgm:pt>
    <dgm:pt modelId="{C86C7D56-B30D-4493-8DAE-435C20A7CEAC}" type="sibTrans" cxnId="{AF0FA19A-44A2-463A-9EE8-7A721E40E12A}">
      <dgm:prSet/>
      <dgm:spPr/>
      <dgm:t>
        <a:bodyPr/>
        <a:lstStyle/>
        <a:p>
          <a:endParaRPr lang="en-GB"/>
        </a:p>
      </dgm:t>
    </dgm:pt>
    <dgm:pt modelId="{AC3FCF8B-1DA4-4637-B718-65DA651C7C0B}" type="pres">
      <dgm:prSet presAssocID="{0EE11EC7-F89C-4DBA-8380-DE5880A5CC95}" presName="Name0" presStyleCnt="0">
        <dgm:presLayoutVars>
          <dgm:chMax val="5"/>
          <dgm:chPref val="5"/>
          <dgm:dir/>
          <dgm:animLvl val="lvl"/>
        </dgm:presLayoutVars>
      </dgm:prSet>
      <dgm:spPr/>
    </dgm:pt>
    <dgm:pt modelId="{2C69C410-BF22-4109-BF89-9A1508BC11BB}" type="pres">
      <dgm:prSet presAssocID="{87ACCD1A-345D-4C30-AF84-C4266758E4A5}" presName="parentText1" presStyleLbl="node1" presStyleIdx="0" presStyleCnt="3">
        <dgm:presLayoutVars>
          <dgm:chMax/>
          <dgm:chPref val="3"/>
          <dgm:bulletEnabled val="1"/>
        </dgm:presLayoutVars>
      </dgm:prSet>
      <dgm:spPr/>
    </dgm:pt>
    <dgm:pt modelId="{049C5C3C-D96C-4975-807A-D1ED97A27D95}" type="pres">
      <dgm:prSet presAssocID="{87ACCD1A-345D-4C30-AF84-C4266758E4A5}" presName="childText1" presStyleLbl="solidAlignAcc1" presStyleIdx="0" presStyleCnt="3">
        <dgm:presLayoutVars>
          <dgm:chMax val="0"/>
          <dgm:chPref val="0"/>
          <dgm:bulletEnabled val="1"/>
        </dgm:presLayoutVars>
      </dgm:prSet>
      <dgm:spPr/>
    </dgm:pt>
    <dgm:pt modelId="{C0A5EE09-25F0-4AB7-874A-6A449BDED5D3}" type="pres">
      <dgm:prSet presAssocID="{347E8D97-DDD8-403B-B647-E83A9007383B}" presName="parentText2" presStyleLbl="node1" presStyleIdx="1" presStyleCnt="3">
        <dgm:presLayoutVars>
          <dgm:chMax/>
          <dgm:chPref val="3"/>
          <dgm:bulletEnabled val="1"/>
        </dgm:presLayoutVars>
      </dgm:prSet>
      <dgm:spPr/>
    </dgm:pt>
    <dgm:pt modelId="{69D45071-A6A1-497D-B2EE-17ACD2EBE74C}" type="pres">
      <dgm:prSet presAssocID="{347E8D97-DDD8-403B-B647-E83A9007383B}" presName="childText2" presStyleLbl="solidAlignAcc1" presStyleIdx="1" presStyleCnt="3">
        <dgm:presLayoutVars>
          <dgm:chMax val="0"/>
          <dgm:chPref val="0"/>
          <dgm:bulletEnabled val="1"/>
        </dgm:presLayoutVars>
      </dgm:prSet>
      <dgm:spPr/>
    </dgm:pt>
    <dgm:pt modelId="{8B1F8CCB-FEF6-441C-A053-64FAB0B7F35C}" type="pres">
      <dgm:prSet presAssocID="{615042A4-01A2-4AD8-81CC-BD526122994A}" presName="parentText3" presStyleLbl="node1" presStyleIdx="2" presStyleCnt="3">
        <dgm:presLayoutVars>
          <dgm:chMax/>
          <dgm:chPref val="3"/>
          <dgm:bulletEnabled val="1"/>
        </dgm:presLayoutVars>
      </dgm:prSet>
      <dgm:spPr/>
    </dgm:pt>
    <dgm:pt modelId="{8145D25E-40F3-4DED-B921-7F659EB89F28}" type="pres">
      <dgm:prSet presAssocID="{615042A4-01A2-4AD8-81CC-BD526122994A}" presName="childText3" presStyleLbl="solidAlignAcc1" presStyleIdx="2" presStyleCnt="3">
        <dgm:presLayoutVars>
          <dgm:chMax val="0"/>
          <dgm:chPref val="0"/>
          <dgm:bulletEnabled val="1"/>
        </dgm:presLayoutVars>
      </dgm:prSet>
      <dgm:spPr/>
    </dgm:pt>
  </dgm:ptLst>
  <dgm:cxnLst>
    <dgm:cxn modelId="{12D72302-4D88-4F77-A6C1-BEA95CA73C92}" srcId="{615042A4-01A2-4AD8-81CC-BD526122994A}" destId="{36C0120A-1606-4782-BCD4-51D731ABDF56}" srcOrd="3" destOrd="0" parTransId="{91A62EA3-EB36-4E01-AA88-CDA7269B93CD}" sibTransId="{C4CC7494-F27E-4481-A37B-4F54B5BE4AD1}"/>
    <dgm:cxn modelId="{212CEB04-652C-4FED-B3B1-CCDDFB136485}" type="presOf" srcId="{40B916D9-1F91-4531-93DA-319886E5135E}" destId="{8145D25E-40F3-4DED-B921-7F659EB89F28}" srcOrd="0" destOrd="4" presId="urn:microsoft.com/office/officeart/2009/3/layout/IncreasingArrowsProcess"/>
    <dgm:cxn modelId="{16EDEF04-8035-4038-B5B0-2D02031591EB}" srcId="{347E8D97-DDD8-403B-B647-E83A9007383B}" destId="{E1EFAA49-5040-4A65-AD1D-E9CEE2D8A4D7}" srcOrd="10" destOrd="0" parTransId="{4A629D78-975F-455B-BA35-678A94FEAF15}" sibTransId="{52431E07-74C2-4141-9C5C-C820D8039705}"/>
    <dgm:cxn modelId="{21FD0E0F-C9BE-4F44-9F61-5B4AB3D28761}" type="presOf" srcId="{A54C4A9C-9E03-4242-B8E6-9E8ABDF5D45F}" destId="{69D45071-A6A1-497D-B2EE-17ACD2EBE74C}" srcOrd="0" destOrd="7" presId="urn:microsoft.com/office/officeart/2009/3/layout/IncreasingArrowsProcess"/>
    <dgm:cxn modelId="{3428260F-3C05-4544-BE9F-18DB78731CCF}" srcId="{87ACCD1A-345D-4C30-AF84-C4266758E4A5}" destId="{9D297FA2-98F4-43B2-BF3F-BBE5FDA25016}" srcOrd="0" destOrd="0" parTransId="{C16CBB03-6BE4-4232-9CCA-7E5372B13E6E}" sibTransId="{21642F65-2D83-444E-A94E-E201783861AA}"/>
    <dgm:cxn modelId="{01535E0F-238B-4B5C-8451-54CC00370EF8}" type="presOf" srcId="{FE251197-D882-4DC3-8602-DBC6D30F4790}" destId="{69D45071-A6A1-497D-B2EE-17ACD2EBE74C}" srcOrd="0" destOrd="2" presId="urn:microsoft.com/office/officeart/2009/3/layout/IncreasingArrowsProcess"/>
    <dgm:cxn modelId="{66AC591C-3991-47D1-90CA-727F6795C75E}" type="presOf" srcId="{9D297FA2-98F4-43B2-BF3F-BBE5FDA25016}" destId="{049C5C3C-D96C-4975-807A-D1ED97A27D95}" srcOrd="0" destOrd="0" presId="urn:microsoft.com/office/officeart/2009/3/layout/IncreasingArrowsProcess"/>
    <dgm:cxn modelId="{C35A7221-F01A-46CE-BF33-ED752310A539}" srcId="{347E8D97-DDD8-403B-B647-E83A9007383B}" destId="{2E824CFB-131E-48DE-9DFD-3A362FD1220E}" srcOrd="6" destOrd="0" parTransId="{92C09D37-5F6E-47F2-A868-3231065DA94D}" sibTransId="{6AE2A532-29B2-42E6-9466-13943AAB260A}"/>
    <dgm:cxn modelId="{B9A6BB24-C5D4-4D88-A89E-B893B7814F30}" srcId="{615042A4-01A2-4AD8-81CC-BD526122994A}" destId="{5B36760A-4F25-4B64-BADA-F58856078E81}" srcOrd="0" destOrd="0" parTransId="{BD806327-3409-42CF-8AF0-B5D5A882AB34}" sibTransId="{888DD405-39EE-48E8-BD68-259E3E96248A}"/>
    <dgm:cxn modelId="{DC2B1926-091B-41BF-9C98-05A00A921E26}" type="presOf" srcId="{C20DA06A-0C5D-43BB-A8A4-EA8B74FEDD7C}" destId="{69D45071-A6A1-497D-B2EE-17ACD2EBE74C}" srcOrd="0" destOrd="0" presId="urn:microsoft.com/office/officeart/2009/3/layout/IncreasingArrowsProcess"/>
    <dgm:cxn modelId="{6A0F5726-8CCA-42C3-B6FF-86BB2563E272}" srcId="{347E8D97-DDD8-403B-B647-E83A9007383B}" destId="{9682CCF4-AF79-46D4-A144-8F2370B3A96B}" srcOrd="8" destOrd="0" parTransId="{FB9EE9F3-F47C-4C16-B553-DFAF067CFED7}" sibTransId="{43229F6D-FC1E-41D5-A4A8-BC285A1F35E3}"/>
    <dgm:cxn modelId="{645D4428-B19D-4BD9-A7F7-5E8416A2CD17}" type="presOf" srcId="{347E8D97-DDD8-403B-B647-E83A9007383B}" destId="{C0A5EE09-25F0-4AB7-874A-6A449BDED5D3}" srcOrd="0" destOrd="0" presId="urn:microsoft.com/office/officeart/2009/3/layout/IncreasingArrowsProcess"/>
    <dgm:cxn modelId="{23B9C829-7063-42BA-BB6D-409D4866D2E4}" srcId="{347E8D97-DDD8-403B-B647-E83A9007383B}" destId="{FE251197-D882-4DC3-8602-DBC6D30F4790}" srcOrd="2" destOrd="0" parTransId="{25A6D19D-ABE9-4223-BB36-DC3463499B88}" sibTransId="{BA429EA3-5D67-4EB4-AD21-443E24063D27}"/>
    <dgm:cxn modelId="{4AA1252F-6305-4FB3-B315-A1D31CF8DD80}" srcId="{347E8D97-DDD8-403B-B647-E83A9007383B}" destId="{C2DA7AB0-81C6-49CC-A5D5-893CB0944413}" srcOrd="9" destOrd="0" parTransId="{8337DB7B-54D7-4604-BC36-5F5727AAC97C}" sibTransId="{0A8BFB54-D783-403A-A7FE-F3EA3CCF601C}"/>
    <dgm:cxn modelId="{9127F830-3ED8-4BDA-A0B5-9FDFD6287686}" type="presOf" srcId="{7F5AF6AA-59C7-4AB3-AB39-BF8916FAE054}" destId="{69D45071-A6A1-497D-B2EE-17ACD2EBE74C}" srcOrd="0" destOrd="5" presId="urn:microsoft.com/office/officeart/2009/3/layout/IncreasingArrowsProcess"/>
    <dgm:cxn modelId="{C2C31631-8D8A-4264-8EF4-072BA53EE948}" srcId="{615042A4-01A2-4AD8-81CC-BD526122994A}" destId="{CC25A18D-8220-4B1B-B763-74381BF901D1}" srcOrd="1" destOrd="0" parTransId="{BE442808-DF89-4777-8C5C-0C73FBCEC8BD}" sibTransId="{898726E1-BF65-4FF8-B20F-E856775770AC}"/>
    <dgm:cxn modelId="{0C031E36-5328-46DC-87FC-DEAD42D5BAFC}" type="presOf" srcId="{0EE11EC7-F89C-4DBA-8380-DE5880A5CC95}" destId="{AC3FCF8B-1DA4-4637-B718-65DA651C7C0B}" srcOrd="0" destOrd="0" presId="urn:microsoft.com/office/officeart/2009/3/layout/IncreasingArrowsProcess"/>
    <dgm:cxn modelId="{F889FA38-F58B-4B82-AC65-49EA59572079}" type="presOf" srcId="{2E824CFB-131E-48DE-9DFD-3A362FD1220E}" destId="{69D45071-A6A1-497D-B2EE-17ACD2EBE74C}" srcOrd="0" destOrd="6" presId="urn:microsoft.com/office/officeart/2009/3/layout/IncreasingArrowsProcess"/>
    <dgm:cxn modelId="{BCCCAE5D-774E-48CC-91D0-A4174C56EFA0}" type="presOf" srcId="{E1EFAA49-5040-4A65-AD1D-E9CEE2D8A4D7}" destId="{69D45071-A6A1-497D-B2EE-17ACD2EBE74C}" srcOrd="0" destOrd="10" presId="urn:microsoft.com/office/officeart/2009/3/layout/IncreasingArrowsProcess"/>
    <dgm:cxn modelId="{AF214E63-5D2C-458B-95C6-8709DB847973}" type="presOf" srcId="{636C16BE-5EF4-4985-B66E-A998D07C4688}" destId="{69D45071-A6A1-497D-B2EE-17ACD2EBE74C}" srcOrd="0" destOrd="1" presId="urn:microsoft.com/office/officeart/2009/3/layout/IncreasingArrowsProcess"/>
    <dgm:cxn modelId="{E5281D66-5727-4C4A-888B-82D1B44C573E}" srcId="{347E8D97-DDD8-403B-B647-E83A9007383B}" destId="{636C16BE-5EF4-4985-B66E-A998D07C4688}" srcOrd="1" destOrd="0" parTransId="{B1F6501D-F2E5-4995-81D0-16B3C6DB3FF1}" sibTransId="{BA66A322-76A3-4AC5-9BE3-584B027A91E9}"/>
    <dgm:cxn modelId="{8750B370-3A14-4897-90B1-D003BFC9D9C5}" srcId="{615042A4-01A2-4AD8-81CC-BD526122994A}" destId="{40B916D9-1F91-4531-93DA-319886E5135E}" srcOrd="4" destOrd="0" parTransId="{819AAF06-2903-4637-B108-B50E7C796756}" sibTransId="{8A1BD2E9-9CBF-4D9C-9864-FB4384B8044F}"/>
    <dgm:cxn modelId="{83B7CC50-A27E-42D6-BBB0-A94BFB2788DA}" type="presOf" srcId="{615042A4-01A2-4AD8-81CC-BD526122994A}" destId="{8B1F8CCB-FEF6-441C-A053-64FAB0B7F35C}" srcOrd="0" destOrd="0" presId="urn:microsoft.com/office/officeart/2009/3/layout/IncreasingArrowsProcess"/>
    <dgm:cxn modelId="{50B99E56-0333-498B-ADCC-3FD2442B9BA3}" srcId="{347E8D97-DDD8-403B-B647-E83A9007383B}" destId="{C20DA06A-0C5D-43BB-A8A4-EA8B74FEDD7C}" srcOrd="0" destOrd="0" parTransId="{D08F527A-BA61-43FF-B283-7768A767780D}" sibTransId="{5B1F5F56-FCBB-4C4F-8F57-38FEAE61A616}"/>
    <dgm:cxn modelId="{F5A80D58-A839-415D-BB72-BFDACB0232BC}" type="presOf" srcId="{395233B7-692B-4835-9C60-7DD4059FF972}" destId="{69D45071-A6A1-497D-B2EE-17ACD2EBE74C}" srcOrd="0" destOrd="4" presId="urn:microsoft.com/office/officeart/2009/3/layout/IncreasingArrowsProcess"/>
    <dgm:cxn modelId="{3151C97D-E343-40DD-BE50-2223AA2E663C}" srcId="{347E8D97-DDD8-403B-B647-E83A9007383B}" destId="{B9DA51D6-69EB-49A7-8EAA-D8BB81536946}" srcOrd="11" destOrd="0" parTransId="{306F52AD-652E-4BDF-BF48-BC27585DEBD8}" sibTransId="{47833229-B973-459F-88E6-E1FD5C4E1423}"/>
    <dgm:cxn modelId="{2A12477E-9372-4A8E-8EAA-C63F6E93FC92}" type="presOf" srcId="{CC25A18D-8220-4B1B-B763-74381BF901D1}" destId="{8145D25E-40F3-4DED-B921-7F659EB89F28}" srcOrd="0" destOrd="1" presId="urn:microsoft.com/office/officeart/2009/3/layout/IncreasingArrowsProcess"/>
    <dgm:cxn modelId="{29BE6C88-CC32-40D4-BF92-21C2EA051D5B}" type="presOf" srcId="{C4510D13-EAA0-4665-BD9A-C1E2ED0DFDAD}" destId="{69D45071-A6A1-497D-B2EE-17ACD2EBE74C}" srcOrd="0" destOrd="3" presId="urn:microsoft.com/office/officeart/2009/3/layout/IncreasingArrowsProcess"/>
    <dgm:cxn modelId="{5A9EF28B-48E8-405B-91AE-85593047FEFE}" srcId="{0EE11EC7-F89C-4DBA-8380-DE5880A5CC95}" destId="{347E8D97-DDD8-403B-B647-E83A9007383B}" srcOrd="1" destOrd="0" parTransId="{955460A8-1A2A-4489-89B0-AEDBCA0F6C02}" sibTransId="{7BA84402-076C-44A9-9ED6-156682920AFA}"/>
    <dgm:cxn modelId="{69573098-7106-4D91-B05A-4B10BDAAC482}" type="presOf" srcId="{5B36760A-4F25-4B64-BADA-F58856078E81}" destId="{8145D25E-40F3-4DED-B921-7F659EB89F28}" srcOrd="0" destOrd="0" presId="urn:microsoft.com/office/officeart/2009/3/layout/IncreasingArrowsProcess"/>
    <dgm:cxn modelId="{AF0FA19A-44A2-463A-9EE8-7A721E40E12A}" srcId="{615042A4-01A2-4AD8-81CC-BD526122994A}" destId="{8F5D1F13-78AD-44C7-9B91-1E652601EF66}" srcOrd="5" destOrd="0" parTransId="{37E92072-7B36-47E2-B494-8772E6010317}" sibTransId="{C86C7D56-B30D-4493-8DAE-435C20A7CEAC}"/>
    <dgm:cxn modelId="{779990AA-580C-4BB5-8DE1-56EB9DF7D985}" type="presOf" srcId="{87ACCD1A-345D-4C30-AF84-C4266758E4A5}" destId="{2C69C410-BF22-4109-BF89-9A1508BC11BB}" srcOrd="0" destOrd="0" presId="urn:microsoft.com/office/officeart/2009/3/layout/IncreasingArrowsProcess"/>
    <dgm:cxn modelId="{A4B323AE-00AC-4C55-97A4-589B2DBCF829}" srcId="{347E8D97-DDD8-403B-B647-E83A9007383B}" destId="{A54C4A9C-9E03-4242-B8E6-9E8ABDF5D45F}" srcOrd="7" destOrd="0" parTransId="{8FA67BDD-FE4C-4482-9396-D334D453F249}" sibTransId="{4A3A0374-BCB7-4381-BC57-6519A58648F5}"/>
    <dgm:cxn modelId="{6E4CF7AE-3BAD-42E3-B9BF-BAFD2DAD8DD8}" type="presOf" srcId="{36C0120A-1606-4782-BCD4-51D731ABDF56}" destId="{8145D25E-40F3-4DED-B921-7F659EB89F28}" srcOrd="0" destOrd="3" presId="urn:microsoft.com/office/officeart/2009/3/layout/IncreasingArrowsProcess"/>
    <dgm:cxn modelId="{C036E0BA-D49E-4F39-ACB9-1F389E0AEFBF}" srcId="{615042A4-01A2-4AD8-81CC-BD526122994A}" destId="{425F597E-58BA-4D5D-8919-02DB885E0248}" srcOrd="2" destOrd="0" parTransId="{6E23C7AF-08F3-4AED-B934-193CD189F27E}" sibTransId="{87AD6BE1-8D16-436F-8F68-91C6C4EEA0D6}"/>
    <dgm:cxn modelId="{B64B28C5-335C-4C4D-9628-599C74183290}" type="presOf" srcId="{9682CCF4-AF79-46D4-A144-8F2370B3A96B}" destId="{69D45071-A6A1-497D-B2EE-17ACD2EBE74C}" srcOrd="0" destOrd="8" presId="urn:microsoft.com/office/officeart/2009/3/layout/IncreasingArrowsProcess"/>
    <dgm:cxn modelId="{329106C8-827C-4A5F-9BD1-3D862632A2FA}" type="presOf" srcId="{C2DA7AB0-81C6-49CC-A5D5-893CB0944413}" destId="{69D45071-A6A1-497D-B2EE-17ACD2EBE74C}" srcOrd="0" destOrd="9" presId="urn:microsoft.com/office/officeart/2009/3/layout/IncreasingArrowsProcess"/>
    <dgm:cxn modelId="{2BE933CD-B909-4C62-9902-A70E2B8559BF}" type="presOf" srcId="{425F597E-58BA-4D5D-8919-02DB885E0248}" destId="{8145D25E-40F3-4DED-B921-7F659EB89F28}" srcOrd="0" destOrd="2" presId="urn:microsoft.com/office/officeart/2009/3/layout/IncreasingArrowsProcess"/>
    <dgm:cxn modelId="{777EE3CE-0E55-4C68-B159-8FFE8505FFC7}" type="presOf" srcId="{8F5D1F13-78AD-44C7-9B91-1E652601EF66}" destId="{8145D25E-40F3-4DED-B921-7F659EB89F28}" srcOrd="0" destOrd="5" presId="urn:microsoft.com/office/officeart/2009/3/layout/IncreasingArrowsProcess"/>
    <dgm:cxn modelId="{F90851D3-FE91-4148-9A2F-E0A595BE9E86}" srcId="{0EE11EC7-F89C-4DBA-8380-DE5880A5CC95}" destId="{87ACCD1A-345D-4C30-AF84-C4266758E4A5}" srcOrd="0" destOrd="0" parTransId="{D473EADB-0361-4425-9DBE-397FF2AAAD4E}" sibTransId="{EC6EC241-B889-4E81-9B93-AB7BCFFAFEAA}"/>
    <dgm:cxn modelId="{A47517DE-313E-4064-BC0B-4481DE0724A2}" type="presOf" srcId="{B9DA51D6-69EB-49A7-8EAA-D8BB81536946}" destId="{69D45071-A6A1-497D-B2EE-17ACD2EBE74C}" srcOrd="0" destOrd="11" presId="urn:microsoft.com/office/officeart/2009/3/layout/IncreasingArrowsProcess"/>
    <dgm:cxn modelId="{88E1A4EB-367D-4AF9-B2B4-F1B3E01384A7}" srcId="{0EE11EC7-F89C-4DBA-8380-DE5880A5CC95}" destId="{615042A4-01A2-4AD8-81CC-BD526122994A}" srcOrd="2" destOrd="0" parTransId="{DB9D33A6-A037-4388-BAB1-57993EB27833}" sibTransId="{4C61A3F9-A030-4F81-9068-E5ED312EC220}"/>
    <dgm:cxn modelId="{81DA6EEC-A094-49B7-B3E1-9D8D5FBDE001}" srcId="{347E8D97-DDD8-403B-B647-E83A9007383B}" destId="{C4510D13-EAA0-4665-BD9A-C1E2ED0DFDAD}" srcOrd="3" destOrd="0" parTransId="{594BFD89-29F7-4A7F-8BBB-C702472E81DF}" sibTransId="{9F0AB567-23EC-4766-9C0D-0350AB2F179E}"/>
    <dgm:cxn modelId="{803EF7F1-DE23-4E0D-9B71-1032BC4C0237}" srcId="{347E8D97-DDD8-403B-B647-E83A9007383B}" destId="{7F5AF6AA-59C7-4AB3-AB39-BF8916FAE054}" srcOrd="5" destOrd="0" parTransId="{7319EBBB-82F5-4A36-BE2F-42CB31D1090B}" sibTransId="{E8103A35-1442-4784-B87A-9500401D1E37}"/>
    <dgm:cxn modelId="{E204AFFC-F35B-487E-897B-D0C81713797F}" srcId="{347E8D97-DDD8-403B-B647-E83A9007383B}" destId="{395233B7-692B-4835-9C60-7DD4059FF972}" srcOrd="4" destOrd="0" parTransId="{FE185740-E852-4381-86CB-BFF2D71DE07A}" sibTransId="{E933C80F-65FF-4BB9-A5F1-ABE5F2823252}"/>
    <dgm:cxn modelId="{369409D9-E07C-472A-8894-F57026797A00}" type="presParOf" srcId="{AC3FCF8B-1DA4-4637-B718-65DA651C7C0B}" destId="{2C69C410-BF22-4109-BF89-9A1508BC11BB}" srcOrd="0" destOrd="0" presId="urn:microsoft.com/office/officeart/2009/3/layout/IncreasingArrowsProcess"/>
    <dgm:cxn modelId="{70B44B50-D0CB-4C37-A036-76D7FD038024}" type="presParOf" srcId="{AC3FCF8B-1DA4-4637-B718-65DA651C7C0B}" destId="{049C5C3C-D96C-4975-807A-D1ED97A27D95}" srcOrd="1" destOrd="0" presId="urn:microsoft.com/office/officeart/2009/3/layout/IncreasingArrowsProcess"/>
    <dgm:cxn modelId="{CD61202A-ED8A-472E-B84F-BC9D099636F1}" type="presParOf" srcId="{AC3FCF8B-1DA4-4637-B718-65DA651C7C0B}" destId="{C0A5EE09-25F0-4AB7-874A-6A449BDED5D3}" srcOrd="2" destOrd="0" presId="urn:microsoft.com/office/officeart/2009/3/layout/IncreasingArrowsProcess"/>
    <dgm:cxn modelId="{9EEA169D-53EB-41D5-884C-2B76A74B8C4F}" type="presParOf" srcId="{AC3FCF8B-1DA4-4637-B718-65DA651C7C0B}" destId="{69D45071-A6A1-497D-B2EE-17ACD2EBE74C}" srcOrd="3" destOrd="0" presId="urn:microsoft.com/office/officeart/2009/3/layout/IncreasingArrowsProcess"/>
    <dgm:cxn modelId="{EE19585C-6A27-4ED9-959A-6F0F021822CB}" type="presParOf" srcId="{AC3FCF8B-1DA4-4637-B718-65DA651C7C0B}" destId="{8B1F8CCB-FEF6-441C-A053-64FAB0B7F35C}" srcOrd="4" destOrd="0" presId="urn:microsoft.com/office/officeart/2009/3/layout/IncreasingArrowsProcess"/>
    <dgm:cxn modelId="{EE210DA8-D0B9-415F-81C1-C34FD7B3713D}" type="presParOf" srcId="{AC3FCF8B-1DA4-4637-B718-65DA651C7C0B}" destId="{8145D25E-40F3-4DED-B921-7F659EB89F28}"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63DFE-1A6C-4A29-88FE-49901417B228}">
      <dsp:nvSpPr>
        <dsp:cNvPr id="0" name=""/>
        <dsp:cNvSpPr/>
      </dsp:nvSpPr>
      <dsp:spPr>
        <a:xfrm rot="5400000">
          <a:off x="-150167" y="151844"/>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t>1.</a:t>
          </a:r>
        </a:p>
      </dsp:txBody>
      <dsp:txXfrm rot="-5400000">
        <a:off x="1" y="352066"/>
        <a:ext cx="700780" cy="300335"/>
      </dsp:txXfrm>
    </dsp:sp>
    <dsp:sp modelId="{BF4BC68D-0F27-4AA2-80AF-88A31D4ADB28}">
      <dsp:nvSpPr>
        <dsp:cNvPr id="0" name=""/>
        <dsp:cNvSpPr/>
      </dsp:nvSpPr>
      <dsp:spPr>
        <a:xfrm rot="5400000">
          <a:off x="4592833" y="-3890374"/>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0" i="0" kern="1200"/>
            <a:t> Have lived in UK/EEA for the past 3 years</a:t>
          </a:r>
          <a:endParaRPr lang="en-GB" sz="1500" kern="1200"/>
        </a:p>
      </dsp:txBody>
      <dsp:txXfrm rot="-5400000">
        <a:off x="700781" y="33444"/>
        <a:ext cx="8403064" cy="587193"/>
      </dsp:txXfrm>
    </dsp:sp>
    <dsp:sp modelId="{1FE3CB12-5489-4059-A054-63589A414D58}">
      <dsp:nvSpPr>
        <dsp:cNvPr id="0" name=""/>
        <dsp:cNvSpPr/>
      </dsp:nvSpPr>
      <dsp:spPr>
        <a:xfrm rot="5400000">
          <a:off x="-150167" y="1034734"/>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t>2.</a:t>
          </a:r>
        </a:p>
      </dsp:txBody>
      <dsp:txXfrm rot="-5400000">
        <a:off x="1" y="1234956"/>
        <a:ext cx="700780" cy="300335"/>
      </dsp:txXfrm>
    </dsp:sp>
    <dsp:sp modelId="{766D0565-7FC5-4AA8-8623-4B0B9AF6FD54}">
      <dsp:nvSpPr>
        <dsp:cNvPr id="0" name=""/>
        <dsp:cNvSpPr/>
      </dsp:nvSpPr>
      <dsp:spPr>
        <a:xfrm rot="5400000">
          <a:off x="4592833" y="-3007485"/>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b="0" i="0" kern="1200"/>
            <a:t> Not hold previous qualifications in a similar subject at the same level or above</a:t>
          </a:r>
          <a:endParaRPr lang="en-GB" sz="1500" kern="1200"/>
        </a:p>
      </dsp:txBody>
      <dsp:txXfrm rot="-5400000">
        <a:off x="700781" y="916333"/>
        <a:ext cx="8403064" cy="587193"/>
      </dsp:txXfrm>
    </dsp:sp>
    <dsp:sp modelId="{2042228C-BDBF-41EB-A1DE-DD97AA44D40B}">
      <dsp:nvSpPr>
        <dsp:cNvPr id="0" name=""/>
        <dsp:cNvSpPr/>
      </dsp:nvSpPr>
      <dsp:spPr>
        <a:xfrm rot="5400000">
          <a:off x="-150167" y="1917623"/>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t>3.</a:t>
          </a:r>
        </a:p>
      </dsp:txBody>
      <dsp:txXfrm rot="-5400000">
        <a:off x="1" y="2117845"/>
        <a:ext cx="700780" cy="300335"/>
      </dsp:txXfrm>
    </dsp:sp>
    <dsp:sp modelId="{2E1426ED-D9FB-4352-BB9B-59C65C08CDFD}">
      <dsp:nvSpPr>
        <dsp:cNvPr id="0" name=""/>
        <dsp:cNvSpPr/>
      </dsp:nvSpPr>
      <dsp:spPr>
        <a:xfrm rot="5400000">
          <a:off x="4592833" y="-2124596"/>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b="0" i="0" kern="1200"/>
            <a:t> Already hold Level 2 (GCSE Grade C/4 or above, or equivalent) Maths and English certificates. Or be willing and able to complete Level 2 Functional Skills in Maths and English during the apprenticeship</a:t>
          </a:r>
          <a:endParaRPr lang="en-GB" sz="1500" kern="1200"/>
        </a:p>
      </dsp:txBody>
      <dsp:txXfrm rot="-5400000">
        <a:off x="700781" y="1799222"/>
        <a:ext cx="8403064" cy="587193"/>
      </dsp:txXfrm>
    </dsp:sp>
    <dsp:sp modelId="{FE3406AD-9806-4965-A43A-1359A9E99BEE}">
      <dsp:nvSpPr>
        <dsp:cNvPr id="0" name=""/>
        <dsp:cNvSpPr/>
      </dsp:nvSpPr>
      <dsp:spPr>
        <a:xfrm rot="5400000">
          <a:off x="-150167" y="2800512"/>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sz="1900" kern="1200"/>
            <a:t>4.</a:t>
          </a:r>
        </a:p>
      </dsp:txBody>
      <dsp:txXfrm rot="-5400000">
        <a:off x="1" y="3000734"/>
        <a:ext cx="700780" cy="300335"/>
      </dsp:txXfrm>
    </dsp:sp>
    <dsp:sp modelId="{7DB79054-DB51-460F-869C-D03FBE1A0EC3}">
      <dsp:nvSpPr>
        <dsp:cNvPr id="0" name=""/>
        <dsp:cNvSpPr/>
      </dsp:nvSpPr>
      <dsp:spPr>
        <a:xfrm rot="5400000">
          <a:off x="4592833" y="-1241706"/>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a:t> Available to work 16+ hours per week</a:t>
          </a:r>
        </a:p>
      </dsp:txBody>
      <dsp:txXfrm rot="-5400000">
        <a:off x="700781" y="2682112"/>
        <a:ext cx="8403064" cy="587193"/>
      </dsp:txXfrm>
    </dsp:sp>
    <dsp:sp modelId="{97D0E127-FE67-457F-8EB3-325DD7E98DFC}">
      <dsp:nvSpPr>
        <dsp:cNvPr id="0" name=""/>
        <dsp:cNvSpPr/>
      </dsp:nvSpPr>
      <dsp:spPr>
        <a:xfrm rot="5400000">
          <a:off x="-150167" y="3683402"/>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sz="1900" kern="1200"/>
            <a:t>5.</a:t>
          </a:r>
        </a:p>
      </dsp:txBody>
      <dsp:txXfrm rot="-5400000">
        <a:off x="1" y="3883624"/>
        <a:ext cx="700780" cy="300335"/>
      </dsp:txXfrm>
    </dsp:sp>
    <dsp:sp modelId="{4B8F7E41-23AA-449F-98E2-46F21C3FB432}">
      <dsp:nvSpPr>
        <dsp:cNvPr id="0" name=""/>
        <dsp:cNvSpPr/>
      </dsp:nvSpPr>
      <dsp:spPr>
        <a:xfrm rot="5400000">
          <a:off x="4592833" y="-358817"/>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a:t> Not be in any other form of funded education or training</a:t>
          </a:r>
        </a:p>
      </dsp:txBody>
      <dsp:txXfrm rot="-5400000">
        <a:off x="700781" y="3565001"/>
        <a:ext cx="8403064" cy="58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9C410-BF22-4109-BF89-9A1508BC11BB}">
      <dsp:nvSpPr>
        <dsp:cNvPr id="0" name=""/>
        <dsp:cNvSpPr/>
      </dsp:nvSpPr>
      <dsp:spPr>
        <a:xfrm>
          <a:off x="279695" y="12900"/>
          <a:ext cx="11470421" cy="167053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197" numCol="1" spcCol="1270" anchor="ctr" anchorCtr="0">
          <a:noAutofit/>
        </a:bodyPr>
        <a:lstStyle/>
        <a:p>
          <a:pPr marL="0" lvl="0" indent="0" algn="l" defTabSz="1422400">
            <a:lnSpc>
              <a:spcPct val="90000"/>
            </a:lnSpc>
            <a:spcBef>
              <a:spcPct val="0"/>
            </a:spcBef>
            <a:spcAft>
              <a:spcPct val="35000"/>
            </a:spcAft>
            <a:buNone/>
          </a:pPr>
          <a:r>
            <a:rPr lang="en-GB" sz="3200" kern="1200" dirty="0"/>
            <a:t>Application</a:t>
          </a:r>
        </a:p>
      </dsp:txBody>
      <dsp:txXfrm>
        <a:off x="279695" y="430533"/>
        <a:ext cx="11052789" cy="835265"/>
      </dsp:txXfrm>
    </dsp:sp>
    <dsp:sp modelId="{049C5C3C-D96C-4975-807A-D1ED97A27D95}">
      <dsp:nvSpPr>
        <dsp:cNvPr id="0" name=""/>
        <dsp:cNvSpPr/>
      </dsp:nvSpPr>
      <dsp:spPr>
        <a:xfrm>
          <a:off x="279695" y="1301120"/>
          <a:ext cx="3532889" cy="3218056"/>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dirty="0"/>
            <a:t>You will be asked to provide a 500-word statement of suitability focusing on why you are interested in the role and how you demonstrate the key skills in the advert/job description including the customer skills you possess and the skills you hope to develop.  ​</a:t>
          </a:r>
          <a:endParaRPr lang="en-GB" sz="1400" kern="1200" dirty="0"/>
        </a:p>
        <a:p>
          <a:pPr marL="0" lvl="0" indent="0" algn="l" defTabSz="622300">
            <a:lnSpc>
              <a:spcPct val="90000"/>
            </a:lnSpc>
            <a:spcBef>
              <a:spcPct val="0"/>
            </a:spcBef>
            <a:spcAft>
              <a:spcPct val="35000"/>
            </a:spcAft>
            <a:buNone/>
          </a:pPr>
          <a:endParaRPr lang="en-GB" sz="1400" b="0" i="0" kern="1200" dirty="0"/>
        </a:p>
        <a:p>
          <a:pPr marL="0" lvl="0" indent="0" algn="l" defTabSz="622300">
            <a:lnSpc>
              <a:spcPct val="90000"/>
            </a:lnSpc>
            <a:spcBef>
              <a:spcPct val="0"/>
            </a:spcBef>
            <a:spcAft>
              <a:spcPct val="35000"/>
            </a:spcAft>
            <a:buNone/>
          </a:pPr>
          <a:endParaRPr lang="en-GB" sz="1400" b="0" i="0" kern="1200" dirty="0"/>
        </a:p>
        <a:p>
          <a:pPr marL="0" lvl="0" indent="0" algn="l" defTabSz="622300">
            <a:lnSpc>
              <a:spcPct val="90000"/>
            </a:lnSpc>
            <a:spcBef>
              <a:spcPct val="0"/>
            </a:spcBef>
            <a:spcAft>
              <a:spcPct val="35000"/>
            </a:spcAft>
            <a:buNone/>
          </a:pPr>
          <a:r>
            <a:rPr lang="en-GB" sz="1400" b="0" i="0" kern="1200" dirty="0"/>
            <a:t>Throughout the application/interview process we will assess you on your potential to develop your customer service skills through this apprenticeship.</a:t>
          </a:r>
        </a:p>
        <a:p>
          <a:pPr marL="0" lvl="0" indent="0" algn="l" defTabSz="400050">
            <a:lnSpc>
              <a:spcPct val="90000"/>
            </a:lnSpc>
            <a:spcBef>
              <a:spcPct val="0"/>
            </a:spcBef>
            <a:spcAft>
              <a:spcPct val="35000"/>
            </a:spcAft>
            <a:buNone/>
          </a:pPr>
          <a:endParaRPr lang="en-GB" sz="900" b="0" i="0" kern="1200" dirty="0"/>
        </a:p>
      </dsp:txBody>
      <dsp:txXfrm>
        <a:off x="279695" y="1301120"/>
        <a:ext cx="3532889" cy="3218056"/>
      </dsp:txXfrm>
    </dsp:sp>
    <dsp:sp modelId="{C0A5EE09-25F0-4AB7-874A-6A449BDED5D3}">
      <dsp:nvSpPr>
        <dsp:cNvPr id="0" name=""/>
        <dsp:cNvSpPr/>
      </dsp:nvSpPr>
      <dsp:spPr>
        <a:xfrm>
          <a:off x="3812585" y="569744"/>
          <a:ext cx="7937531" cy="167053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197" numCol="1" spcCol="1270" anchor="ctr" anchorCtr="0">
          <a:noAutofit/>
        </a:bodyPr>
        <a:lstStyle/>
        <a:p>
          <a:pPr marL="0" lvl="0" indent="0" algn="l" defTabSz="1422400">
            <a:lnSpc>
              <a:spcPct val="90000"/>
            </a:lnSpc>
            <a:spcBef>
              <a:spcPct val="0"/>
            </a:spcBef>
            <a:spcAft>
              <a:spcPct val="35000"/>
            </a:spcAft>
            <a:buNone/>
          </a:pPr>
          <a:r>
            <a:rPr lang="en-GB" sz="3200" kern="1200"/>
            <a:t>Interview Part 1</a:t>
          </a:r>
        </a:p>
      </dsp:txBody>
      <dsp:txXfrm>
        <a:off x="3812585" y="987377"/>
        <a:ext cx="7519899" cy="835265"/>
      </dsp:txXfrm>
    </dsp:sp>
    <dsp:sp modelId="{69D45071-A6A1-497D-B2EE-17ACD2EBE74C}">
      <dsp:nvSpPr>
        <dsp:cNvPr id="0" name=""/>
        <dsp:cNvSpPr/>
      </dsp:nvSpPr>
      <dsp:spPr>
        <a:xfrm>
          <a:off x="3812585" y="1857964"/>
          <a:ext cx="3532889" cy="3218056"/>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i="0" kern="1200" dirty="0"/>
            <a:t>Behaviour Questions </a:t>
          </a:r>
          <a:endParaRPr lang="en-GB" sz="1000" kern="1200" dirty="0"/>
        </a:p>
        <a:p>
          <a:pPr marL="0" lvl="0" indent="0" algn="l" defTabSz="444500">
            <a:lnSpc>
              <a:spcPct val="90000"/>
            </a:lnSpc>
            <a:spcBef>
              <a:spcPct val="0"/>
            </a:spcBef>
            <a:spcAft>
              <a:spcPct val="35000"/>
            </a:spcAft>
            <a:buNone/>
          </a:pPr>
          <a:r>
            <a:rPr lang="en-GB" sz="1000" b="0" i="0" u="none" kern="1200" dirty="0"/>
            <a:t>We’ll ask you questions in relation to 3 behaviours:</a:t>
          </a:r>
          <a:r>
            <a:rPr lang="en-US" sz="1000" b="0" i="0" kern="1200" dirty="0"/>
            <a:t>​</a:t>
          </a:r>
          <a:endParaRPr lang="en-GB" sz="1000" kern="1200" dirty="0"/>
        </a:p>
        <a:p>
          <a:pPr marL="0" lvl="0" indent="0" algn="l" defTabSz="444500">
            <a:lnSpc>
              <a:spcPct val="90000"/>
            </a:lnSpc>
            <a:spcBef>
              <a:spcPct val="0"/>
            </a:spcBef>
            <a:spcAft>
              <a:spcPct val="35000"/>
            </a:spcAft>
            <a:buNone/>
          </a:pPr>
          <a:r>
            <a:rPr lang="en-US" sz="1000" b="0" i="0" kern="1200" dirty="0"/>
            <a:t>1. </a:t>
          </a:r>
          <a:r>
            <a:rPr lang="en-GB" sz="1000" b="0" i="0" u="none" kern="1200" dirty="0"/>
            <a:t>Working Together</a:t>
          </a:r>
          <a:r>
            <a:rPr lang="en-US" sz="1000" b="0" i="0" kern="1200" dirty="0"/>
            <a:t>​</a:t>
          </a:r>
          <a:endParaRPr lang="en-GB" sz="1000" kern="1200" dirty="0"/>
        </a:p>
        <a:p>
          <a:pPr marL="0" lvl="0" indent="0" algn="l" defTabSz="444500">
            <a:lnSpc>
              <a:spcPct val="90000"/>
            </a:lnSpc>
            <a:spcBef>
              <a:spcPct val="0"/>
            </a:spcBef>
            <a:spcAft>
              <a:spcPct val="35000"/>
            </a:spcAft>
            <a:buNone/>
          </a:pPr>
          <a:r>
            <a:rPr lang="en-GB" sz="1000" b="0" i="0" u="none" kern="1200" dirty="0"/>
            <a:t>2. Managing a Quality Service </a:t>
          </a:r>
          <a:r>
            <a:rPr lang="en-US" sz="1000" b="0" i="0" kern="1200" dirty="0"/>
            <a:t>​</a:t>
          </a:r>
          <a:endParaRPr lang="en-GB" sz="1000" kern="1200" dirty="0"/>
        </a:p>
        <a:p>
          <a:pPr marL="0" lvl="0" indent="0" algn="l" defTabSz="444500">
            <a:lnSpc>
              <a:spcPct val="90000"/>
            </a:lnSpc>
            <a:spcBef>
              <a:spcPct val="0"/>
            </a:spcBef>
            <a:spcAft>
              <a:spcPct val="35000"/>
            </a:spcAft>
            <a:buNone/>
          </a:pPr>
          <a:r>
            <a:rPr lang="en-GB" sz="1000" b="0" i="0" u="none" kern="1200" dirty="0"/>
            <a:t>3. Delivering at Pace </a:t>
          </a:r>
          <a:r>
            <a:rPr lang="en-US" sz="1000" b="0" i="0" kern="1200" dirty="0"/>
            <a:t>​</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b="0" i="0" u="none" kern="1200" dirty="0"/>
            <a:t>Prepare your examples in advance and use the STAR technique to structure your answer to includer:</a:t>
          </a:r>
          <a:endParaRPr lang="en-US" sz="1000" b="0" i="0" kern="1200" dirty="0"/>
        </a:p>
        <a:p>
          <a:pPr marL="0" lvl="0" indent="0" algn="l" defTabSz="444500">
            <a:lnSpc>
              <a:spcPct val="90000"/>
            </a:lnSpc>
            <a:spcBef>
              <a:spcPct val="0"/>
            </a:spcBef>
            <a:spcAft>
              <a:spcPct val="35000"/>
            </a:spcAft>
            <a:buNone/>
          </a:pPr>
          <a:r>
            <a:rPr lang="en-GB" sz="1000" b="1" i="0" kern="1200" dirty="0"/>
            <a:t>Situation:</a:t>
          </a:r>
          <a:r>
            <a:rPr lang="en-GB" sz="1000" b="0" i="0" kern="1200" dirty="0"/>
            <a:t> Describe the situation and when it took place.</a:t>
          </a:r>
          <a:endParaRPr lang="en-GB" sz="1000" kern="1200" dirty="0"/>
        </a:p>
        <a:p>
          <a:pPr marL="0" lvl="0" indent="0" algn="l" defTabSz="444500">
            <a:lnSpc>
              <a:spcPct val="90000"/>
            </a:lnSpc>
            <a:spcBef>
              <a:spcPct val="0"/>
            </a:spcBef>
            <a:spcAft>
              <a:spcPct val="35000"/>
            </a:spcAft>
            <a:buFont typeface="Arial" panose="020B0604020202020204" pitchFamily="34" charset="0"/>
            <a:buNone/>
          </a:pPr>
          <a:r>
            <a:rPr lang="en-GB" sz="1000" b="1" i="0" kern="1200" dirty="0"/>
            <a:t>Task:</a:t>
          </a:r>
          <a:r>
            <a:rPr lang="en-GB" sz="1000" b="0" i="0" kern="1200" dirty="0"/>
            <a:t> Explain the task and what was the goal.</a:t>
          </a:r>
        </a:p>
        <a:p>
          <a:pPr marL="0" lvl="0" indent="0" algn="l" defTabSz="444500">
            <a:lnSpc>
              <a:spcPct val="90000"/>
            </a:lnSpc>
            <a:spcBef>
              <a:spcPct val="0"/>
            </a:spcBef>
            <a:spcAft>
              <a:spcPct val="35000"/>
            </a:spcAft>
            <a:buFont typeface="Arial" panose="020B0604020202020204" pitchFamily="34" charset="0"/>
            <a:buNone/>
          </a:pPr>
          <a:r>
            <a:rPr lang="en-GB" sz="1000" b="1" i="0" kern="1200" dirty="0"/>
            <a:t>Action:</a:t>
          </a:r>
          <a:r>
            <a:rPr lang="en-GB" sz="1000" b="0" i="0" kern="1200" dirty="0"/>
            <a:t> Provide details about the action you took to attain this.</a:t>
          </a:r>
        </a:p>
        <a:p>
          <a:pPr marL="0" lvl="0" indent="0" algn="l" defTabSz="444500">
            <a:lnSpc>
              <a:spcPct val="90000"/>
            </a:lnSpc>
            <a:spcBef>
              <a:spcPct val="0"/>
            </a:spcBef>
            <a:spcAft>
              <a:spcPct val="35000"/>
            </a:spcAft>
            <a:buFont typeface="Arial" panose="020B0604020202020204" pitchFamily="34" charset="0"/>
            <a:buNone/>
          </a:pPr>
          <a:r>
            <a:rPr lang="en-GB" sz="1000" b="1" i="0" kern="1200" dirty="0"/>
            <a:t>Result:</a:t>
          </a:r>
          <a:r>
            <a:rPr lang="en-GB" sz="1000" b="0" i="0" kern="1200" dirty="0"/>
            <a:t> Conclude with the result of your action.</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b="0" i="0" u="none" kern="1200" dirty="0"/>
            <a:t>It’s a good idea to have a ‘back-up’ example for each behaviour at interview to use if your original example doesn’t fit the question. You’re welcome to refer to notes (but don’t read them word for word) Your answers should be 4-5 minutes each for these questions.  </a:t>
          </a:r>
          <a:r>
            <a:rPr lang="en-US" sz="1000" b="0" i="0" kern="1200" dirty="0"/>
            <a:t>​</a:t>
          </a:r>
          <a:endParaRPr lang="en-GB" sz="1000" kern="1200" dirty="0"/>
        </a:p>
      </dsp:txBody>
      <dsp:txXfrm>
        <a:off x="3812585" y="1857964"/>
        <a:ext cx="3532889" cy="3218056"/>
      </dsp:txXfrm>
    </dsp:sp>
    <dsp:sp modelId="{8B1F8CCB-FEF6-441C-A053-64FAB0B7F35C}">
      <dsp:nvSpPr>
        <dsp:cNvPr id="0" name=""/>
        <dsp:cNvSpPr/>
      </dsp:nvSpPr>
      <dsp:spPr>
        <a:xfrm>
          <a:off x="7345475" y="1126587"/>
          <a:ext cx="4404641" cy="167053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197" numCol="1" spcCol="1270" anchor="ctr" anchorCtr="0">
          <a:noAutofit/>
        </a:bodyPr>
        <a:lstStyle/>
        <a:p>
          <a:pPr marL="0" lvl="0" indent="0" algn="l" defTabSz="1422400">
            <a:lnSpc>
              <a:spcPct val="90000"/>
            </a:lnSpc>
            <a:spcBef>
              <a:spcPct val="0"/>
            </a:spcBef>
            <a:spcAft>
              <a:spcPct val="35000"/>
            </a:spcAft>
            <a:buNone/>
          </a:pPr>
          <a:r>
            <a:rPr lang="en-GB" sz="3200" kern="1200"/>
            <a:t>Interview Part 2</a:t>
          </a:r>
        </a:p>
      </dsp:txBody>
      <dsp:txXfrm>
        <a:off x="7345475" y="1544220"/>
        <a:ext cx="3987009" cy="835265"/>
      </dsp:txXfrm>
    </dsp:sp>
    <dsp:sp modelId="{8145D25E-40F3-4DED-B921-7F659EB89F28}">
      <dsp:nvSpPr>
        <dsp:cNvPr id="0" name=""/>
        <dsp:cNvSpPr/>
      </dsp:nvSpPr>
      <dsp:spPr>
        <a:xfrm>
          <a:off x="7345475" y="2414807"/>
          <a:ext cx="3532889" cy="317096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i="0" u="none" kern="1200"/>
            <a:t>Strength Questions </a:t>
          </a:r>
          <a:r>
            <a:rPr lang="en-US" sz="1100" b="0" i="0" kern="1200"/>
            <a:t>​</a:t>
          </a:r>
          <a:endParaRPr lang="en-GB" sz="1100" kern="1200"/>
        </a:p>
        <a:p>
          <a:pPr marL="0" lvl="0" indent="0" algn="l" defTabSz="488950">
            <a:lnSpc>
              <a:spcPct val="90000"/>
            </a:lnSpc>
            <a:spcBef>
              <a:spcPct val="0"/>
            </a:spcBef>
            <a:spcAft>
              <a:spcPct val="35000"/>
            </a:spcAft>
            <a:buNone/>
          </a:pPr>
          <a:r>
            <a:rPr lang="en-GB" sz="1100" b="0" i="0" u="none" kern="1200"/>
            <a:t>We’ll also ask you some strength-based questions. </a:t>
          </a:r>
          <a:r>
            <a:rPr lang="en-US" sz="1100" b="0" i="0" kern="1200"/>
            <a:t>​</a:t>
          </a:r>
          <a:endParaRPr lang="en-GB" sz="1100" kern="1200"/>
        </a:p>
        <a:p>
          <a:pPr marL="0" lvl="0" indent="0" algn="l" defTabSz="488950">
            <a:lnSpc>
              <a:spcPct val="90000"/>
            </a:lnSpc>
            <a:spcBef>
              <a:spcPct val="0"/>
            </a:spcBef>
            <a:spcAft>
              <a:spcPct val="35000"/>
            </a:spcAft>
            <a:buNone/>
          </a:pPr>
          <a:endParaRPr lang="en-GB" sz="1100" kern="1200"/>
        </a:p>
        <a:p>
          <a:pPr marL="0" lvl="0" indent="0" algn="l" defTabSz="488950">
            <a:lnSpc>
              <a:spcPct val="90000"/>
            </a:lnSpc>
            <a:spcBef>
              <a:spcPct val="0"/>
            </a:spcBef>
            <a:spcAft>
              <a:spcPct val="35000"/>
            </a:spcAft>
            <a:buNone/>
          </a:pPr>
          <a:r>
            <a:rPr lang="en-GB" sz="1100" b="0" i="0" u="none" kern="1200"/>
            <a:t>Strengths are the things that we do regularly, do well and that motivates us. </a:t>
          </a:r>
          <a:r>
            <a:rPr lang="en-US" sz="1100" b="0" i="0" kern="1200"/>
            <a:t>​</a:t>
          </a:r>
          <a:endParaRPr lang="en-GB" sz="1100" kern="1200"/>
        </a:p>
        <a:p>
          <a:pPr marL="0" lvl="0" indent="0" algn="l" defTabSz="488950">
            <a:lnSpc>
              <a:spcPct val="90000"/>
            </a:lnSpc>
            <a:spcBef>
              <a:spcPct val="0"/>
            </a:spcBef>
            <a:spcAft>
              <a:spcPct val="35000"/>
            </a:spcAft>
            <a:buNone/>
          </a:pPr>
          <a:endParaRPr lang="en-GB" sz="1100" kern="1200"/>
        </a:p>
        <a:p>
          <a:pPr marL="0" lvl="0" indent="0" algn="l" defTabSz="488950">
            <a:lnSpc>
              <a:spcPct val="90000"/>
            </a:lnSpc>
            <a:spcBef>
              <a:spcPct val="0"/>
            </a:spcBef>
            <a:spcAft>
              <a:spcPct val="35000"/>
            </a:spcAft>
            <a:buNone/>
          </a:pPr>
          <a:r>
            <a:rPr lang="en-GB" sz="1100" b="0" i="0" u="none" kern="1200"/>
            <a:t>We’ll be looking for your unrehearsed natural responses to these. </a:t>
          </a:r>
          <a:r>
            <a:rPr lang="en-US" sz="1100" b="0" i="0" kern="1200"/>
            <a:t>​</a:t>
          </a:r>
          <a:endParaRPr lang="en-GB" sz="1100" kern="1200"/>
        </a:p>
        <a:p>
          <a:pPr marL="0" lvl="0" indent="0" algn="l" defTabSz="488950">
            <a:lnSpc>
              <a:spcPct val="90000"/>
            </a:lnSpc>
            <a:spcBef>
              <a:spcPct val="0"/>
            </a:spcBef>
            <a:spcAft>
              <a:spcPct val="35000"/>
            </a:spcAft>
            <a:buNone/>
          </a:pPr>
          <a:endParaRPr lang="en-GB" sz="1100" kern="1200"/>
        </a:p>
        <a:p>
          <a:pPr marL="0" lvl="0" indent="0" algn="l" defTabSz="488950">
            <a:lnSpc>
              <a:spcPct val="90000"/>
            </a:lnSpc>
            <a:spcBef>
              <a:spcPct val="0"/>
            </a:spcBef>
            <a:spcAft>
              <a:spcPct val="35000"/>
            </a:spcAft>
            <a:buNone/>
          </a:pPr>
          <a:r>
            <a:rPr lang="en-GB" sz="1100" b="0" i="0" u="none" kern="1200"/>
            <a:t>You can prepare for these by looking at the job description and reflecting on your natural strengths and how you use them. </a:t>
          </a:r>
          <a:r>
            <a:rPr lang="en-US" sz="1100" b="0" i="0" kern="1200"/>
            <a:t>​</a:t>
          </a:r>
          <a:endParaRPr lang="en-GB" sz="1100" kern="1200"/>
        </a:p>
        <a:p>
          <a:pPr marL="0" lvl="0" indent="0" algn="l" defTabSz="488950">
            <a:lnSpc>
              <a:spcPct val="90000"/>
            </a:lnSpc>
            <a:spcBef>
              <a:spcPct val="0"/>
            </a:spcBef>
            <a:spcAft>
              <a:spcPct val="35000"/>
            </a:spcAft>
            <a:buNone/>
          </a:pPr>
          <a:endParaRPr lang="en-GB" sz="1100" kern="1200"/>
        </a:p>
        <a:p>
          <a:pPr marL="0" lvl="0" indent="0" algn="l" defTabSz="488950">
            <a:lnSpc>
              <a:spcPct val="90000"/>
            </a:lnSpc>
            <a:spcBef>
              <a:spcPct val="0"/>
            </a:spcBef>
            <a:spcAft>
              <a:spcPct val="35000"/>
            </a:spcAft>
            <a:buNone/>
          </a:pPr>
          <a:r>
            <a:rPr lang="en-GB" sz="1100" b="0" i="0" u="none" kern="1200" dirty="0"/>
            <a:t>Your answers should be around a couple of minutes each for these questions.</a:t>
          </a:r>
          <a:r>
            <a:rPr lang="en-US" sz="1100" b="0" i="0" kern="1200" dirty="0"/>
            <a:t>​</a:t>
          </a:r>
          <a:endParaRPr lang="en-GB" sz="1100" kern="1200" dirty="0"/>
        </a:p>
      </dsp:txBody>
      <dsp:txXfrm>
        <a:off x="7345475" y="2414807"/>
        <a:ext cx="3532889" cy="317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63DFE-1A6C-4A29-88FE-49901417B228}">
      <dsp:nvSpPr>
        <dsp:cNvPr id="0" name=""/>
        <dsp:cNvSpPr/>
      </dsp:nvSpPr>
      <dsp:spPr>
        <a:xfrm rot="5400000">
          <a:off x="-150167" y="151844"/>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t>1.</a:t>
          </a:r>
        </a:p>
      </dsp:txBody>
      <dsp:txXfrm rot="-5400000">
        <a:off x="1" y="352066"/>
        <a:ext cx="700780" cy="300335"/>
      </dsp:txXfrm>
    </dsp:sp>
    <dsp:sp modelId="{BF4BC68D-0F27-4AA2-80AF-88A31D4ADB28}">
      <dsp:nvSpPr>
        <dsp:cNvPr id="0" name=""/>
        <dsp:cNvSpPr/>
      </dsp:nvSpPr>
      <dsp:spPr>
        <a:xfrm rot="5400000">
          <a:off x="4592833" y="-3890374"/>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cy-GB" sz="1300" b="0" i="0" kern="1200" noProof="0" dirty="0"/>
            <a:t> Wedi byw yn y DU/AEE ers 3 blynedd</a:t>
          </a:r>
          <a:endParaRPr lang="cy-GB" sz="1300" kern="1200" noProof="0" dirty="0"/>
        </a:p>
      </dsp:txBody>
      <dsp:txXfrm rot="-5400000">
        <a:off x="700781" y="33444"/>
        <a:ext cx="8403064" cy="587193"/>
      </dsp:txXfrm>
    </dsp:sp>
    <dsp:sp modelId="{1FE3CB12-5489-4059-A054-63589A414D58}">
      <dsp:nvSpPr>
        <dsp:cNvPr id="0" name=""/>
        <dsp:cNvSpPr/>
      </dsp:nvSpPr>
      <dsp:spPr>
        <a:xfrm rot="5400000">
          <a:off x="-150167" y="1034734"/>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t>2.</a:t>
          </a:r>
        </a:p>
      </dsp:txBody>
      <dsp:txXfrm rot="-5400000">
        <a:off x="1" y="1234956"/>
        <a:ext cx="700780" cy="300335"/>
      </dsp:txXfrm>
    </dsp:sp>
    <dsp:sp modelId="{766D0565-7FC5-4AA8-8623-4B0B9AF6FD54}">
      <dsp:nvSpPr>
        <dsp:cNvPr id="0" name=""/>
        <dsp:cNvSpPr/>
      </dsp:nvSpPr>
      <dsp:spPr>
        <a:xfrm rot="5400000">
          <a:off x="4592833" y="-3007485"/>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dirty="0"/>
            <a:t> </a:t>
          </a:r>
          <a:r>
            <a:rPr lang="cy-GB" sz="1300" b="0" i="0" kern="1200" noProof="0" dirty="0"/>
            <a:t>Ddim yn meddu ar gymwysterau blaenorol mewn pwnc tebyg ar yr un lefel neu'n uwch</a:t>
          </a:r>
          <a:endParaRPr lang="cy-GB" sz="1300" kern="1200" noProof="0" dirty="0"/>
        </a:p>
      </dsp:txBody>
      <dsp:txXfrm rot="-5400000">
        <a:off x="700781" y="916333"/>
        <a:ext cx="8403064" cy="587193"/>
      </dsp:txXfrm>
    </dsp:sp>
    <dsp:sp modelId="{2042228C-BDBF-41EB-A1DE-DD97AA44D40B}">
      <dsp:nvSpPr>
        <dsp:cNvPr id="0" name=""/>
        <dsp:cNvSpPr/>
      </dsp:nvSpPr>
      <dsp:spPr>
        <a:xfrm rot="5400000">
          <a:off x="-150167" y="1917623"/>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t>3.</a:t>
          </a:r>
        </a:p>
      </dsp:txBody>
      <dsp:txXfrm rot="-5400000">
        <a:off x="1" y="2117845"/>
        <a:ext cx="700780" cy="300335"/>
      </dsp:txXfrm>
    </dsp:sp>
    <dsp:sp modelId="{2E1426ED-D9FB-4352-BB9B-59C65C08CDFD}">
      <dsp:nvSpPr>
        <dsp:cNvPr id="0" name=""/>
        <dsp:cNvSpPr/>
      </dsp:nvSpPr>
      <dsp:spPr>
        <a:xfrm rot="5400000">
          <a:off x="4592833" y="-2124596"/>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cy-GB" sz="1300" b="0" i="0" kern="1200" noProof="0" dirty="0"/>
            <a:t> Eisoes yn meddu ar dystysgrif Lefel 2 (TGAU Gradd C/4 neu uwch, neu gyfwerth) Mathemateg a Saesneg. Neu fod yn barod ac yn gallu cwblhau Sgiliau Swyddogaethol Lefel 2 mewn Mathemateg a Saesneg yn ystod y brentisiaeth</a:t>
          </a:r>
          <a:endParaRPr lang="cy-GB" sz="1300" kern="1200" noProof="0" dirty="0"/>
        </a:p>
      </dsp:txBody>
      <dsp:txXfrm rot="-5400000">
        <a:off x="700781" y="1799222"/>
        <a:ext cx="8403064" cy="587193"/>
      </dsp:txXfrm>
    </dsp:sp>
    <dsp:sp modelId="{FE3406AD-9806-4965-A43A-1359A9E99BEE}">
      <dsp:nvSpPr>
        <dsp:cNvPr id="0" name=""/>
        <dsp:cNvSpPr/>
      </dsp:nvSpPr>
      <dsp:spPr>
        <a:xfrm rot="5400000">
          <a:off x="-150167" y="2800512"/>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sz="1900" kern="1200"/>
            <a:t>4.</a:t>
          </a:r>
        </a:p>
      </dsp:txBody>
      <dsp:txXfrm rot="-5400000">
        <a:off x="1" y="3000734"/>
        <a:ext cx="700780" cy="300335"/>
      </dsp:txXfrm>
    </dsp:sp>
    <dsp:sp modelId="{7DB79054-DB51-460F-869C-D03FBE1A0EC3}">
      <dsp:nvSpPr>
        <dsp:cNvPr id="0" name=""/>
        <dsp:cNvSpPr/>
      </dsp:nvSpPr>
      <dsp:spPr>
        <a:xfrm rot="5400000">
          <a:off x="4592833" y="-1241706"/>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cy-GB" sz="1300" kern="1200" noProof="0" dirty="0"/>
            <a:t> Ar gael i weithio 16+ awr yr wythnos</a:t>
          </a:r>
        </a:p>
      </dsp:txBody>
      <dsp:txXfrm rot="-5400000">
        <a:off x="700781" y="2682112"/>
        <a:ext cx="8403064" cy="587193"/>
      </dsp:txXfrm>
    </dsp:sp>
    <dsp:sp modelId="{97D0E127-FE67-457F-8EB3-325DD7E98DFC}">
      <dsp:nvSpPr>
        <dsp:cNvPr id="0" name=""/>
        <dsp:cNvSpPr/>
      </dsp:nvSpPr>
      <dsp:spPr>
        <a:xfrm rot="5400000">
          <a:off x="-150167" y="3683402"/>
          <a:ext cx="1001115" cy="7007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sz="1900" kern="1200"/>
            <a:t>5.</a:t>
          </a:r>
        </a:p>
      </dsp:txBody>
      <dsp:txXfrm rot="-5400000">
        <a:off x="1" y="3883624"/>
        <a:ext cx="700780" cy="300335"/>
      </dsp:txXfrm>
    </dsp:sp>
    <dsp:sp modelId="{4B8F7E41-23AA-449F-98E2-46F21C3FB432}">
      <dsp:nvSpPr>
        <dsp:cNvPr id="0" name=""/>
        <dsp:cNvSpPr/>
      </dsp:nvSpPr>
      <dsp:spPr>
        <a:xfrm rot="5400000">
          <a:off x="4592833" y="-358817"/>
          <a:ext cx="650725" cy="843483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cy-GB" sz="1300" kern="1200" noProof="0" dirty="0"/>
            <a:t> Ddim mewn unrhyw fath arall o addysg neu hyfforddiant wedi'i ariannu</a:t>
          </a:r>
        </a:p>
      </dsp:txBody>
      <dsp:txXfrm rot="-5400000">
        <a:off x="700781" y="3565001"/>
        <a:ext cx="8403064" cy="587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9C410-BF22-4109-BF89-9A1508BC11BB}">
      <dsp:nvSpPr>
        <dsp:cNvPr id="0" name=""/>
        <dsp:cNvSpPr/>
      </dsp:nvSpPr>
      <dsp:spPr>
        <a:xfrm>
          <a:off x="279695" y="12900"/>
          <a:ext cx="11470421" cy="167053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197" numCol="1" spcCol="1270" anchor="ctr" anchorCtr="0">
          <a:noAutofit/>
        </a:bodyPr>
        <a:lstStyle/>
        <a:p>
          <a:pPr marL="0" lvl="0" indent="0" algn="l" defTabSz="1422400">
            <a:lnSpc>
              <a:spcPct val="90000"/>
            </a:lnSpc>
            <a:spcBef>
              <a:spcPct val="0"/>
            </a:spcBef>
            <a:spcAft>
              <a:spcPct val="35000"/>
            </a:spcAft>
            <a:buNone/>
          </a:pPr>
          <a:r>
            <a:rPr lang="cy-GB" sz="3200" kern="1200" noProof="0" dirty="0"/>
            <a:t>Cais</a:t>
          </a:r>
        </a:p>
      </dsp:txBody>
      <dsp:txXfrm>
        <a:off x="279695" y="430533"/>
        <a:ext cx="11052789" cy="835265"/>
      </dsp:txXfrm>
    </dsp:sp>
    <dsp:sp modelId="{049C5C3C-D96C-4975-807A-D1ED97A27D95}">
      <dsp:nvSpPr>
        <dsp:cNvPr id="0" name=""/>
        <dsp:cNvSpPr/>
      </dsp:nvSpPr>
      <dsp:spPr>
        <a:xfrm>
          <a:off x="279695" y="1301120"/>
          <a:ext cx="3532889" cy="3218056"/>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cy-GB" sz="1400" b="0" i="0" kern="1200" noProof="0" dirty="0"/>
            <a:t>Gofynnir i chi ddarparu datganiad 500 gair o’ch addasrwydd sy'n canolbwyntio ar pam mae gennych ddiddordeb yn y swydd a sut rydych chi'n dangos y sgiliau allweddol yn yr hysbyseb/disgrifiad swydd gan gynnwys y sgiliau cwsmeriaid sydd gennych a'r sgiliau rydych chi'n gobeithio eu datblygu.</a:t>
          </a:r>
        </a:p>
        <a:p>
          <a:pPr marL="0" lvl="0" indent="0" algn="l" defTabSz="622300">
            <a:lnSpc>
              <a:spcPct val="90000"/>
            </a:lnSpc>
            <a:spcBef>
              <a:spcPct val="0"/>
            </a:spcBef>
            <a:spcAft>
              <a:spcPct val="35000"/>
            </a:spcAft>
            <a:buNone/>
          </a:pPr>
          <a:endParaRPr lang="cy-GB" sz="1400" b="0" i="0" kern="1200" noProof="0" dirty="0"/>
        </a:p>
        <a:p>
          <a:pPr marL="0" lvl="0" indent="0" algn="l" defTabSz="622300">
            <a:lnSpc>
              <a:spcPct val="90000"/>
            </a:lnSpc>
            <a:spcBef>
              <a:spcPct val="0"/>
            </a:spcBef>
            <a:spcAft>
              <a:spcPct val="35000"/>
            </a:spcAft>
            <a:buNone/>
          </a:pPr>
          <a:r>
            <a:rPr lang="cy-GB" sz="1400" b="0" i="0" kern="1200" noProof="0" dirty="0"/>
            <a:t>Ar hyd y broses ymgeisio ac yn y cyfweliad byddwn yn eich asesu o ran eich potensial i ddatblygu eich sgiliau gwasanaeth cwsmer drwy gyfrwng y brentisiaeth.
</a:t>
          </a:r>
          <a:endParaRPr lang="cy-GB" sz="1400" kern="1200" noProof="0" dirty="0"/>
        </a:p>
      </dsp:txBody>
      <dsp:txXfrm>
        <a:off x="279695" y="1301120"/>
        <a:ext cx="3532889" cy="3218056"/>
      </dsp:txXfrm>
    </dsp:sp>
    <dsp:sp modelId="{C0A5EE09-25F0-4AB7-874A-6A449BDED5D3}">
      <dsp:nvSpPr>
        <dsp:cNvPr id="0" name=""/>
        <dsp:cNvSpPr/>
      </dsp:nvSpPr>
      <dsp:spPr>
        <a:xfrm>
          <a:off x="3812585" y="569744"/>
          <a:ext cx="7937531" cy="167053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197" numCol="1" spcCol="1270" anchor="ctr" anchorCtr="0">
          <a:noAutofit/>
        </a:bodyPr>
        <a:lstStyle/>
        <a:p>
          <a:pPr marL="0" lvl="0" indent="0" algn="l" defTabSz="1422400">
            <a:lnSpc>
              <a:spcPct val="90000"/>
            </a:lnSpc>
            <a:spcBef>
              <a:spcPct val="0"/>
            </a:spcBef>
            <a:spcAft>
              <a:spcPct val="35000"/>
            </a:spcAft>
            <a:buNone/>
          </a:pPr>
          <a:r>
            <a:rPr lang="cy-GB" sz="3200" kern="1200" noProof="0" dirty="0"/>
            <a:t>Cyfweliad Rhan 1</a:t>
          </a:r>
        </a:p>
      </dsp:txBody>
      <dsp:txXfrm>
        <a:off x="3812585" y="987377"/>
        <a:ext cx="7519899" cy="835265"/>
      </dsp:txXfrm>
    </dsp:sp>
    <dsp:sp modelId="{69D45071-A6A1-497D-B2EE-17ACD2EBE74C}">
      <dsp:nvSpPr>
        <dsp:cNvPr id="0" name=""/>
        <dsp:cNvSpPr/>
      </dsp:nvSpPr>
      <dsp:spPr>
        <a:xfrm>
          <a:off x="3812585" y="1857964"/>
          <a:ext cx="3532889" cy="3218056"/>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cy-GB" sz="1000" b="1" kern="1200" dirty="0"/>
            <a:t>Cwestiynau Ymddygiad</a:t>
          </a:r>
          <a:endParaRPr lang="en-GB" sz="1000" kern="1200" dirty="0"/>
        </a:p>
        <a:p>
          <a:pPr marL="0" lvl="0" indent="0" algn="l" defTabSz="444500">
            <a:lnSpc>
              <a:spcPct val="90000"/>
            </a:lnSpc>
            <a:spcBef>
              <a:spcPct val="0"/>
            </a:spcBef>
            <a:spcAft>
              <a:spcPct val="35000"/>
            </a:spcAft>
            <a:buNone/>
          </a:pPr>
          <a:r>
            <a:rPr lang="cy-GB" sz="1000" kern="1200" dirty="0"/>
            <a:t>Byddwn yn gofyn cwestiynau i chi mewn perthynas â 3 ymddygiad:</a:t>
          </a:r>
          <a:endParaRPr lang="en-GB" sz="1000" kern="1200" dirty="0"/>
        </a:p>
        <a:p>
          <a:pPr marL="0" lvl="0" indent="0" algn="l" defTabSz="444500">
            <a:lnSpc>
              <a:spcPct val="90000"/>
            </a:lnSpc>
            <a:spcBef>
              <a:spcPct val="0"/>
            </a:spcBef>
            <a:spcAft>
              <a:spcPct val="35000"/>
            </a:spcAft>
            <a:buNone/>
          </a:pPr>
          <a:r>
            <a:rPr lang="cy-GB" sz="1000" kern="1200" dirty="0"/>
            <a:t>1. Cydweithio</a:t>
          </a:r>
          <a:endParaRPr lang="en-GB" sz="1000" kern="1200" dirty="0"/>
        </a:p>
        <a:p>
          <a:pPr marL="0" lvl="0" indent="0" algn="l" defTabSz="444500">
            <a:lnSpc>
              <a:spcPct val="90000"/>
            </a:lnSpc>
            <a:spcBef>
              <a:spcPct val="0"/>
            </a:spcBef>
            <a:spcAft>
              <a:spcPct val="35000"/>
            </a:spcAft>
            <a:buNone/>
          </a:pPr>
          <a:r>
            <a:rPr lang="cy-GB" sz="1000" kern="1200" dirty="0"/>
            <a:t>2. Rheoli gwasanaeth  o ansawdd</a:t>
          </a:r>
          <a:endParaRPr lang="en-GB" sz="1000" kern="1200" dirty="0"/>
        </a:p>
        <a:p>
          <a:pPr marL="0" lvl="0" indent="0" algn="l" defTabSz="444500">
            <a:lnSpc>
              <a:spcPct val="90000"/>
            </a:lnSpc>
            <a:spcBef>
              <a:spcPct val="0"/>
            </a:spcBef>
            <a:spcAft>
              <a:spcPct val="35000"/>
            </a:spcAft>
            <a:buNone/>
          </a:pPr>
          <a:r>
            <a:rPr lang="cy-GB" sz="1000" kern="1200" dirty="0"/>
            <a:t>3. Cyflawni’n gyflym</a:t>
          </a:r>
          <a:endParaRPr lang="en-GB" sz="1000" kern="1200" dirty="0"/>
        </a:p>
        <a:p>
          <a:pPr marL="0" lvl="0" indent="0" algn="l" defTabSz="444500">
            <a:lnSpc>
              <a:spcPct val="90000"/>
            </a:lnSpc>
            <a:spcBef>
              <a:spcPct val="0"/>
            </a:spcBef>
            <a:spcAft>
              <a:spcPct val="35000"/>
            </a:spcAft>
            <a:buNone/>
          </a:pPr>
          <a:r>
            <a:rPr lang="cy-GB" sz="1000" kern="1200" dirty="0"/>
            <a:t>Paratowch eich enghreifftiau ymlaen llaw a defnyddiwch y dechneg STAR i strwythuro eich ateb i gynnwys:</a:t>
          </a:r>
          <a:endParaRPr lang="en-GB" sz="1000" kern="1200" dirty="0"/>
        </a:p>
        <a:p>
          <a:pPr marL="0" lvl="0" indent="0" algn="l" defTabSz="444500">
            <a:lnSpc>
              <a:spcPct val="90000"/>
            </a:lnSpc>
            <a:spcBef>
              <a:spcPct val="0"/>
            </a:spcBef>
            <a:spcAft>
              <a:spcPct val="35000"/>
            </a:spcAft>
            <a:buNone/>
          </a:pPr>
          <a:r>
            <a:rPr lang="cy-GB" sz="1000" b="1" kern="1200" dirty="0"/>
            <a:t>Sefyllfa:</a:t>
          </a:r>
          <a:r>
            <a:rPr lang="cy-GB" sz="1000" kern="1200" dirty="0"/>
            <a:t> Disgrifiwch y sefyllfa a phryd y digwyddodd.</a:t>
          </a:r>
          <a:endParaRPr lang="en-GB" sz="1000" kern="1200" dirty="0"/>
        </a:p>
        <a:p>
          <a:pPr marL="0" lvl="0" indent="0" algn="l" defTabSz="444500">
            <a:lnSpc>
              <a:spcPct val="90000"/>
            </a:lnSpc>
            <a:spcBef>
              <a:spcPct val="0"/>
            </a:spcBef>
            <a:spcAft>
              <a:spcPct val="35000"/>
            </a:spcAft>
            <a:buNone/>
          </a:pPr>
          <a:r>
            <a:rPr lang="cy-GB" sz="1000" b="1" kern="1200" dirty="0"/>
            <a:t>Tasg:</a:t>
          </a:r>
          <a:r>
            <a:rPr lang="cy-GB" sz="1000" kern="1200" dirty="0"/>
            <a:t> Esboniwch y dasg a beth oedd y nod.</a:t>
          </a:r>
          <a:endParaRPr lang="en-GB" sz="1000" kern="1200" dirty="0"/>
        </a:p>
        <a:p>
          <a:pPr marL="0" lvl="0" indent="0" algn="l" defTabSz="444500">
            <a:lnSpc>
              <a:spcPct val="90000"/>
            </a:lnSpc>
            <a:spcBef>
              <a:spcPct val="0"/>
            </a:spcBef>
            <a:spcAft>
              <a:spcPct val="35000"/>
            </a:spcAft>
            <a:buNone/>
          </a:pPr>
          <a:r>
            <a:rPr lang="cy-GB" sz="1000" b="1" kern="1200" dirty="0"/>
            <a:t>Camau gweithredu:</a:t>
          </a:r>
          <a:r>
            <a:rPr lang="cy-GB" sz="1000" kern="1200" dirty="0"/>
            <a:t> Rhowch fanylion am y camau a gymeroch i gyrraedd hyn.</a:t>
          </a:r>
          <a:endParaRPr lang="en-GB" sz="1000" kern="1200" dirty="0"/>
        </a:p>
        <a:p>
          <a:pPr marL="0" lvl="0" indent="0" algn="l" defTabSz="444500">
            <a:lnSpc>
              <a:spcPct val="90000"/>
            </a:lnSpc>
            <a:spcBef>
              <a:spcPct val="0"/>
            </a:spcBef>
            <a:spcAft>
              <a:spcPct val="35000"/>
            </a:spcAft>
            <a:buNone/>
          </a:pPr>
          <a:r>
            <a:rPr lang="cy-GB" sz="1000" b="1" kern="1200" dirty="0"/>
            <a:t>Canlyniad:</a:t>
          </a:r>
          <a:r>
            <a:rPr lang="cy-GB" sz="1000" kern="1200" dirty="0"/>
            <a:t> Cloi gyda chanlyniad eich gweithred.</a:t>
          </a:r>
          <a:endParaRPr lang="en-GB" sz="1000" kern="1200" dirty="0"/>
        </a:p>
        <a:p>
          <a:pPr marL="0" lvl="0" indent="0" algn="l" defTabSz="444500">
            <a:lnSpc>
              <a:spcPct val="90000"/>
            </a:lnSpc>
            <a:spcBef>
              <a:spcPct val="0"/>
            </a:spcBef>
            <a:spcAft>
              <a:spcPct val="35000"/>
            </a:spcAft>
            <a:buNone/>
          </a:pPr>
          <a:r>
            <a:rPr lang="cy-GB" sz="1000" kern="1200" dirty="0"/>
            <a:t>Mae'n syniad da cael enghraifft 'wrth gefn' ar gyfer pob ymddygiad mewn cyfweliad i'w ddefnyddio os nad yw eich esiampl wreiddiol yn cyd-fynd â'r cwestiwn. Mae croeso i chi gyfeirio at nodiadau (ond peidiwch â'u darllen air am air). Dylai eich atebion fod yn 4-5 munud yr un ar gyfer y cwestiynau hyn</a:t>
          </a:r>
          <a:endParaRPr lang="en-GB" sz="1000" kern="1200" dirty="0"/>
        </a:p>
        <a:p>
          <a:pPr marL="0" lvl="0" indent="0" algn="l" defTabSz="355600">
            <a:lnSpc>
              <a:spcPct val="90000"/>
            </a:lnSpc>
            <a:spcBef>
              <a:spcPct val="0"/>
            </a:spcBef>
            <a:spcAft>
              <a:spcPct val="35000"/>
            </a:spcAft>
            <a:buNone/>
          </a:pPr>
          <a:r>
            <a:rPr lang="en-GB" sz="800" b="0" i="0" u="none" kern="1200" dirty="0"/>
            <a:t>.  </a:t>
          </a:r>
          <a:r>
            <a:rPr lang="en-US" sz="800" b="0" i="0" kern="1200" dirty="0"/>
            <a:t>​</a:t>
          </a:r>
          <a:endParaRPr lang="en-GB" sz="800" kern="1200" dirty="0"/>
        </a:p>
      </dsp:txBody>
      <dsp:txXfrm>
        <a:off x="3812585" y="1857964"/>
        <a:ext cx="3532889" cy="3218056"/>
      </dsp:txXfrm>
    </dsp:sp>
    <dsp:sp modelId="{8B1F8CCB-FEF6-441C-A053-64FAB0B7F35C}">
      <dsp:nvSpPr>
        <dsp:cNvPr id="0" name=""/>
        <dsp:cNvSpPr/>
      </dsp:nvSpPr>
      <dsp:spPr>
        <a:xfrm>
          <a:off x="7345475" y="1126587"/>
          <a:ext cx="4404641" cy="167053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197" numCol="1" spcCol="1270" anchor="ctr" anchorCtr="0">
          <a:noAutofit/>
        </a:bodyPr>
        <a:lstStyle/>
        <a:p>
          <a:pPr marL="0" lvl="0" indent="0" algn="l" defTabSz="1422400">
            <a:lnSpc>
              <a:spcPct val="90000"/>
            </a:lnSpc>
            <a:spcBef>
              <a:spcPct val="0"/>
            </a:spcBef>
            <a:spcAft>
              <a:spcPct val="35000"/>
            </a:spcAft>
            <a:buNone/>
          </a:pPr>
          <a:r>
            <a:rPr lang="cy-GB" sz="3200" kern="1200" noProof="0" dirty="0"/>
            <a:t>Cyfweliad Rhan 2</a:t>
          </a:r>
        </a:p>
      </dsp:txBody>
      <dsp:txXfrm>
        <a:off x="7345475" y="1544220"/>
        <a:ext cx="3987009" cy="835265"/>
      </dsp:txXfrm>
    </dsp:sp>
    <dsp:sp modelId="{8145D25E-40F3-4DED-B921-7F659EB89F28}">
      <dsp:nvSpPr>
        <dsp:cNvPr id="0" name=""/>
        <dsp:cNvSpPr/>
      </dsp:nvSpPr>
      <dsp:spPr>
        <a:xfrm>
          <a:off x="7345475" y="2414807"/>
          <a:ext cx="3532889" cy="317096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cy-GB" sz="1200" b="1" kern="1200" dirty="0"/>
            <a:t>Cwestiynau Cryfderau </a:t>
          </a:r>
          <a:endParaRPr lang="en-GB" sz="1200" kern="1200" dirty="0"/>
        </a:p>
        <a:p>
          <a:pPr marL="0" lvl="0" indent="0" algn="l" defTabSz="533400">
            <a:lnSpc>
              <a:spcPct val="90000"/>
            </a:lnSpc>
            <a:spcBef>
              <a:spcPct val="0"/>
            </a:spcBef>
            <a:spcAft>
              <a:spcPct val="35000"/>
            </a:spcAft>
            <a:buNone/>
          </a:pPr>
          <a:r>
            <a:rPr lang="cy-GB" sz="1200" kern="1200" dirty="0"/>
            <a:t>Byddwn hefyd yn gofyn rhai cwestiynau sy'n seiliedig ar gryfderau i chi. ​</a:t>
          </a:r>
          <a:endParaRPr lang="en-GB" sz="1200" kern="1200" dirty="0"/>
        </a:p>
        <a:p>
          <a:pPr marL="0" lvl="0" indent="0" algn="l" defTabSz="533400">
            <a:lnSpc>
              <a:spcPct val="90000"/>
            </a:lnSpc>
            <a:spcBef>
              <a:spcPct val="0"/>
            </a:spcBef>
            <a:spcAft>
              <a:spcPct val="35000"/>
            </a:spcAft>
            <a:buNone/>
          </a:pPr>
          <a:r>
            <a:rPr lang="cy-GB" sz="1200" kern="1200" dirty="0"/>
            <a:t>Cryfderau yw'r pethau rydyn ni'n eu gwneud yn rheolaidd, yn eu gwneud yn dda ac mae hynny'n ein gyrru ymlaen. ​</a:t>
          </a:r>
          <a:endParaRPr lang="en-GB" sz="1200" kern="1200" dirty="0"/>
        </a:p>
        <a:p>
          <a:pPr marL="0" lvl="0" indent="0" algn="l" defTabSz="533400">
            <a:lnSpc>
              <a:spcPct val="90000"/>
            </a:lnSpc>
            <a:spcBef>
              <a:spcPct val="0"/>
            </a:spcBef>
            <a:spcAft>
              <a:spcPct val="35000"/>
            </a:spcAft>
            <a:buNone/>
          </a:pPr>
          <a:r>
            <a:rPr lang="cy-GB" sz="1200" kern="1200" dirty="0"/>
            <a:t>Byddwn yn chwilio am ymatebion naturiol i'r cwestiynau hyn. ​</a:t>
          </a:r>
          <a:endParaRPr lang="en-GB" sz="1200" kern="1200" dirty="0"/>
        </a:p>
        <a:p>
          <a:pPr marL="0" lvl="0" indent="0" algn="l" defTabSz="533400">
            <a:lnSpc>
              <a:spcPct val="90000"/>
            </a:lnSpc>
            <a:spcBef>
              <a:spcPct val="0"/>
            </a:spcBef>
            <a:spcAft>
              <a:spcPct val="35000"/>
            </a:spcAft>
            <a:buNone/>
          </a:pPr>
          <a:r>
            <a:rPr lang="cy-GB" sz="1200" kern="1200" dirty="0"/>
            <a:t>Gallwch baratoi ar gyfer y rhain drwy edrych ar y disgrifiad swydd a myfyrio ar eich cryfderau naturiol a sut rydych chi'n eu defnyddio. ​</a:t>
          </a:r>
          <a:endParaRPr lang="en-GB" sz="1200" kern="1200" dirty="0"/>
        </a:p>
        <a:p>
          <a:pPr marL="0" lvl="0" indent="0" algn="l" defTabSz="533400">
            <a:lnSpc>
              <a:spcPct val="90000"/>
            </a:lnSpc>
            <a:spcBef>
              <a:spcPct val="0"/>
            </a:spcBef>
            <a:spcAft>
              <a:spcPct val="35000"/>
            </a:spcAft>
            <a:buNone/>
          </a:pPr>
          <a:r>
            <a:rPr lang="cy-GB" sz="1200" kern="1200" dirty="0"/>
            <a:t>Dylai eich atebion fod o gwmpas cwpl o funudau yr un ar gyfer y cwestiynau hyn</a:t>
          </a:r>
          <a:r>
            <a:rPr lang="en-GB" sz="1300" b="0" i="0" u="none" kern="1200" dirty="0"/>
            <a:t>.</a:t>
          </a:r>
          <a:r>
            <a:rPr lang="en-US" sz="1300" b="0" i="0" kern="1200" dirty="0"/>
            <a:t>​</a:t>
          </a:r>
          <a:endParaRPr lang="en-GB" sz="1200" kern="1200" dirty="0"/>
        </a:p>
      </dsp:txBody>
      <dsp:txXfrm>
        <a:off x="7345475" y="2414807"/>
        <a:ext cx="3532889" cy="31709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58425-96DF-40DD-BCDC-9747BCEDEDF9}" type="datetimeFigureOut">
              <a:rPr lang="en-GB" smtClean="0"/>
              <a:t>12/05/2023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7F674-1E2A-40C9-8F23-143057869DDE}" type="slidenum">
              <a:rPr lang="en-GB" smtClean="0"/>
              <a:t>‹#›</a:t>
            </a:fld>
            <a:endParaRPr lang="en-GB"/>
          </a:p>
        </p:txBody>
      </p:sp>
    </p:spTree>
    <p:extLst>
      <p:ext uri="{BB962C8B-B14F-4D97-AF65-F5344CB8AC3E}">
        <p14:creationId xmlns:p14="http://schemas.microsoft.com/office/powerpoint/2010/main" val="308236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9" y="0"/>
            <a:ext cx="12175082" cy="6858000"/>
          </a:xfrm>
          <a:prstGeom prst="rect">
            <a:avLst/>
          </a:prstGeom>
        </p:spPr>
      </p:pic>
      <p:sp>
        <p:nvSpPr>
          <p:cNvPr id="2" name="Title 1"/>
          <p:cNvSpPr>
            <a:spLocks noGrp="1"/>
          </p:cNvSpPr>
          <p:nvPr>
            <p:ph type="ctrTitle"/>
          </p:nvPr>
        </p:nvSpPr>
        <p:spPr>
          <a:xfrm>
            <a:off x="664143" y="1895475"/>
            <a:ext cx="10861198" cy="1438275"/>
          </a:xfrm>
        </p:spPr>
        <p:txBody>
          <a:bodyPr anchor="b">
            <a:normAutofit/>
          </a:bodyPr>
          <a:lstStyle>
            <a:lvl1pPr algn="l">
              <a:defRPr sz="3400"/>
            </a:lvl1pPr>
          </a:lstStyle>
          <a:p>
            <a:r>
              <a:rPr lang="en-US"/>
              <a:t>Click to edit Master title style</a:t>
            </a:r>
            <a:endParaRPr lang="en-GB"/>
          </a:p>
        </p:txBody>
      </p:sp>
      <p:sp>
        <p:nvSpPr>
          <p:cNvPr id="3" name="Subtitle 2"/>
          <p:cNvSpPr>
            <a:spLocks noGrp="1"/>
          </p:cNvSpPr>
          <p:nvPr>
            <p:ph type="subTitle" idx="1"/>
          </p:nvPr>
        </p:nvSpPr>
        <p:spPr>
          <a:xfrm>
            <a:off x="664143" y="3695700"/>
            <a:ext cx="10861198" cy="1562100"/>
          </a:xfrm>
        </p:spPr>
        <p:txBody>
          <a:bodyPr>
            <a:normAutofit/>
          </a:bodyPr>
          <a:lstStyle>
            <a:lvl1pPr marL="0" indent="0" algn="l">
              <a:buNone/>
              <a:defRPr sz="2500">
                <a:solidFill>
                  <a:srgbClr val="002C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4590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amed Content and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2" name="Text Placeholder 11"/>
          <p:cNvSpPr>
            <a:spLocks noGrp="1"/>
          </p:cNvSpPr>
          <p:nvPr>
            <p:ph type="body" sz="quarter" idx="10"/>
          </p:nvPr>
        </p:nvSpPr>
        <p:spPr>
          <a:xfrm>
            <a:off x="666750" y="5676900"/>
            <a:ext cx="10861200" cy="885825"/>
          </a:xfrm>
        </p:spPr>
        <p:txBody>
          <a:bodyPr anchor="ctr" anchorCtr="0">
            <a:normAutofit/>
          </a:bodyPr>
          <a:lstStyle>
            <a:lvl1pPr>
              <a:defRPr sz="1600">
                <a:solidFill>
                  <a:schemeClr val="bg1"/>
                </a:solidFill>
              </a:defRPr>
            </a:lvl1pPr>
          </a:lstStyle>
          <a:p>
            <a:pPr lvl="0"/>
            <a:r>
              <a:rPr lang="en-US"/>
              <a:t>Edit Master text styles</a:t>
            </a:r>
          </a:p>
        </p:txBody>
      </p:sp>
      <p:sp>
        <p:nvSpPr>
          <p:cNvPr id="14" name="Content Placeholder 13"/>
          <p:cNvSpPr>
            <a:spLocks noGrp="1"/>
          </p:cNvSpPr>
          <p:nvPr>
            <p:ph sz="quarter" idx="11"/>
          </p:nvPr>
        </p:nvSpPr>
        <p:spPr>
          <a:xfrm>
            <a:off x="1123200" y="838201"/>
            <a:ext cx="9946800" cy="371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647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Circ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428"/>
            <a:ext cx="12187429" cy="6857143"/>
          </a:xfrm>
          <a:prstGeom prst="rect">
            <a:avLst/>
          </a:prstGeom>
        </p:spPr>
      </p:pic>
      <p:sp>
        <p:nvSpPr>
          <p:cNvPr id="14" name="Content Placeholder 13"/>
          <p:cNvSpPr>
            <a:spLocks noGrp="1"/>
          </p:cNvSpPr>
          <p:nvPr>
            <p:ph sz="quarter" idx="11"/>
          </p:nvPr>
        </p:nvSpPr>
        <p:spPr>
          <a:xfrm>
            <a:off x="664142" y="1605601"/>
            <a:ext cx="10861201" cy="475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p:nvPr>
        </p:nvSpPr>
        <p:spPr>
          <a:xfrm>
            <a:off x="664143" y="360000"/>
            <a:ext cx="10861200" cy="884182"/>
          </a:xfrm>
        </p:spPr>
        <p:txBody>
          <a:bodyPr/>
          <a:lstStyle/>
          <a:p>
            <a:r>
              <a:rPr lang="en-US"/>
              <a:t>Click to edit Master title style</a:t>
            </a:r>
            <a:endParaRPr lang="en-GB"/>
          </a:p>
        </p:txBody>
      </p:sp>
    </p:spTree>
    <p:extLst>
      <p:ext uri="{BB962C8B-B14F-4D97-AF65-F5344CB8AC3E}">
        <p14:creationId xmlns:p14="http://schemas.microsoft.com/office/powerpoint/2010/main" val="769698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 Circ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428"/>
            <a:ext cx="12187429" cy="6857143"/>
          </a:xfrm>
          <a:prstGeom prst="rect">
            <a:avLst/>
          </a:prstGeom>
        </p:spPr>
      </p:pic>
      <p:sp>
        <p:nvSpPr>
          <p:cNvPr id="14" name="Content Placeholder 13"/>
          <p:cNvSpPr>
            <a:spLocks noGrp="1"/>
          </p:cNvSpPr>
          <p:nvPr>
            <p:ph sz="quarter" idx="11"/>
          </p:nvPr>
        </p:nvSpPr>
        <p:spPr>
          <a:xfrm>
            <a:off x="664142" y="647700"/>
            <a:ext cx="10861201" cy="5715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4822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echscap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428"/>
            <a:ext cx="12187429" cy="6857143"/>
          </a:xfrm>
          <a:prstGeom prst="rect">
            <a:avLst/>
          </a:prstGeom>
        </p:spPr>
      </p:pic>
      <p:sp>
        <p:nvSpPr>
          <p:cNvPr id="14" name="Content Placeholder 13"/>
          <p:cNvSpPr>
            <a:spLocks noGrp="1"/>
          </p:cNvSpPr>
          <p:nvPr>
            <p:ph sz="quarter" idx="11"/>
          </p:nvPr>
        </p:nvSpPr>
        <p:spPr>
          <a:xfrm>
            <a:off x="664142" y="1605601"/>
            <a:ext cx="10861201" cy="475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p:nvPr>
        </p:nvSpPr>
        <p:spPr>
          <a:xfrm>
            <a:off x="664143" y="360000"/>
            <a:ext cx="10861200" cy="884182"/>
          </a:xfrm>
        </p:spPr>
        <p:txBody>
          <a:bodyPr/>
          <a:lstStyle/>
          <a:p>
            <a:r>
              <a:rPr lang="en-US"/>
              <a:t>Click to edit Master title style</a:t>
            </a:r>
            <a:endParaRPr lang="en-GB"/>
          </a:p>
        </p:txBody>
      </p:sp>
    </p:spTree>
    <p:extLst>
      <p:ext uri="{BB962C8B-B14F-4D97-AF65-F5344CB8AC3E}">
        <p14:creationId xmlns:p14="http://schemas.microsoft.com/office/powerpoint/2010/main" val="222434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ly - Techscap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428"/>
            <a:ext cx="12187429" cy="6857143"/>
          </a:xfrm>
          <a:prstGeom prst="rect">
            <a:avLst/>
          </a:prstGeom>
        </p:spPr>
      </p:pic>
      <p:sp>
        <p:nvSpPr>
          <p:cNvPr id="14" name="Content Placeholder 13"/>
          <p:cNvSpPr>
            <a:spLocks noGrp="1"/>
          </p:cNvSpPr>
          <p:nvPr>
            <p:ph sz="quarter" idx="11"/>
          </p:nvPr>
        </p:nvSpPr>
        <p:spPr>
          <a:xfrm>
            <a:off x="664142" y="647700"/>
            <a:ext cx="10861201" cy="5715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94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hree Content - Phon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457200"/>
            <a:ext cx="10861200" cy="6192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1866900" y="2505074"/>
            <a:ext cx="1657350" cy="3048001"/>
          </a:xfrm>
        </p:spPr>
        <p:txBody>
          <a:bodyPr lIns="36000" tIns="36000" rIns="36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67324" y="2505074"/>
            <a:ext cx="1656000" cy="3048001"/>
          </a:xfrm>
        </p:spPr>
        <p:txBody>
          <a:bodyPr lIns="36000" tIns="36000" rIns="36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9FB2CA-DE36-4FC2-B684-6958D0A8D981}" type="datetime1">
              <a:rPr lang="en-GB" smtClean="0"/>
              <a:t>12/05/2023</a:t>
            </a:fld>
            <a:endParaRPr lang="en-GB"/>
          </a:p>
        </p:txBody>
      </p:sp>
      <p:sp>
        <p:nvSpPr>
          <p:cNvPr id="6" name="Footer Placeholder 5"/>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7" name="Slide Number Placeholder 6"/>
          <p:cNvSpPr>
            <a:spLocks noGrp="1"/>
          </p:cNvSpPr>
          <p:nvPr>
            <p:ph type="sldNum" sz="quarter" idx="12"/>
          </p:nvPr>
        </p:nvSpPr>
        <p:spPr/>
        <p:txBody>
          <a:bodyPr/>
          <a:lstStyle/>
          <a:p>
            <a:fld id="{F221A090-84AD-41B9-A8C1-B0F52DD6E954}" type="slidenum">
              <a:rPr lang="en-GB" smtClean="0"/>
              <a:t>‹#›</a:t>
            </a:fld>
            <a:endParaRPr lang="en-GB"/>
          </a:p>
        </p:txBody>
      </p:sp>
      <p:sp>
        <p:nvSpPr>
          <p:cNvPr id="10" name="Content Placeholder 3"/>
          <p:cNvSpPr>
            <a:spLocks noGrp="1"/>
          </p:cNvSpPr>
          <p:nvPr>
            <p:ph sz="half" idx="13"/>
          </p:nvPr>
        </p:nvSpPr>
        <p:spPr>
          <a:xfrm>
            <a:off x="8666398" y="2505074"/>
            <a:ext cx="1656000" cy="3048001"/>
          </a:xfrm>
        </p:spPr>
        <p:txBody>
          <a:bodyPr lIns="36000" tIns="36000" rIns="36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559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 Lapto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4" name="Content Placeholder 13"/>
          <p:cNvSpPr>
            <a:spLocks noGrp="1"/>
          </p:cNvSpPr>
          <p:nvPr>
            <p:ph sz="quarter" idx="11"/>
          </p:nvPr>
        </p:nvSpPr>
        <p:spPr>
          <a:xfrm>
            <a:off x="2876550" y="1276349"/>
            <a:ext cx="6438901" cy="3867151"/>
          </a:xfrm>
        </p:spPr>
        <p:txBody>
          <a:bodyPr lIns="36000" tIns="36000" rIns="36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679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Tech Wor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457200"/>
            <a:ext cx="10861200" cy="619125"/>
          </a:xfrm>
        </p:spPr>
        <p:txBody>
          <a:bodyPr/>
          <a:lstStyle>
            <a:lvl1pPr>
              <a:defRPr>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0BCB60EB-26CE-44BD-A674-DCEFF1424D4C}"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271137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1709739"/>
            <a:ext cx="10861198" cy="1624012"/>
          </a:xfrm>
        </p:spPr>
        <p:txBody>
          <a:bodyPr anchor="b">
            <a:normAutofit/>
          </a:bodyPr>
          <a:lstStyle>
            <a:lvl1pPr>
              <a:defRPr sz="3400"/>
            </a:lvl1pPr>
          </a:lstStyle>
          <a:p>
            <a:r>
              <a:rPr lang="en-US"/>
              <a:t>Click to edit Master title style</a:t>
            </a:r>
            <a:endParaRPr lang="en-GB"/>
          </a:p>
        </p:txBody>
      </p:sp>
      <p:sp>
        <p:nvSpPr>
          <p:cNvPr id="3" name="Text Placeholder 2"/>
          <p:cNvSpPr>
            <a:spLocks noGrp="1"/>
          </p:cNvSpPr>
          <p:nvPr>
            <p:ph type="body" idx="1"/>
          </p:nvPr>
        </p:nvSpPr>
        <p:spPr>
          <a:xfrm>
            <a:off x="664143" y="3705225"/>
            <a:ext cx="7174932" cy="1704975"/>
          </a:xfrm>
        </p:spPr>
        <p:txBody>
          <a:bodyPr>
            <a:normAutofit/>
          </a:bodyPr>
          <a:lstStyle>
            <a:lvl1pPr marL="0" indent="0">
              <a:buNone/>
              <a:defRPr sz="2500">
                <a:solidFill>
                  <a:srgbClr val="002C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E1D4D8-4C7E-4BE6-AE3D-4E727C695719}"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3" y="5981700"/>
            <a:ext cx="7174932" cy="238554"/>
          </a:xfrm>
        </p:spPr>
        <p:txBody>
          <a:bodyPr>
            <a:normAutofit/>
          </a:bodyPr>
          <a:lstStyle>
            <a:lvl1pPr>
              <a:defRPr sz="1600">
                <a:solidFill>
                  <a:srgbClr val="002C59"/>
                </a:solidFill>
              </a:defRPr>
            </a:lvl1pPr>
          </a:lstStyle>
          <a:p>
            <a:pPr lvl="0"/>
            <a:r>
              <a:rPr lang="en-US"/>
              <a:t>Section number</a:t>
            </a:r>
          </a:p>
        </p:txBody>
      </p:sp>
    </p:spTree>
    <p:extLst>
      <p:ext uri="{BB962C8B-B14F-4D97-AF65-F5344CB8AC3E}">
        <p14:creationId xmlns:p14="http://schemas.microsoft.com/office/powerpoint/2010/main" val="143423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1709739"/>
            <a:ext cx="7174932" cy="1624012"/>
          </a:xfrm>
        </p:spPr>
        <p:txBody>
          <a:bodyPr anchor="b">
            <a:normAutofit/>
          </a:bodyPr>
          <a:lstStyle>
            <a:lvl1pPr>
              <a:defRPr sz="3400"/>
            </a:lvl1pPr>
          </a:lstStyle>
          <a:p>
            <a:r>
              <a:rPr lang="en-US"/>
              <a:t>Click to edit Master title style</a:t>
            </a:r>
            <a:endParaRPr lang="en-GB"/>
          </a:p>
        </p:txBody>
      </p:sp>
      <p:sp>
        <p:nvSpPr>
          <p:cNvPr id="3" name="Text Placeholder 2"/>
          <p:cNvSpPr>
            <a:spLocks noGrp="1"/>
          </p:cNvSpPr>
          <p:nvPr>
            <p:ph type="body" idx="1"/>
          </p:nvPr>
        </p:nvSpPr>
        <p:spPr>
          <a:xfrm>
            <a:off x="664143" y="3705225"/>
            <a:ext cx="7174932" cy="1704975"/>
          </a:xfrm>
        </p:spPr>
        <p:txBody>
          <a:bodyPr>
            <a:normAutofit/>
          </a:bodyPr>
          <a:lstStyle>
            <a:lvl1pPr marL="0" indent="0">
              <a:buNone/>
              <a:defRPr sz="2500">
                <a:solidFill>
                  <a:srgbClr val="002C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E9E87E-0724-4690-9B0B-5D8159FBC580}"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3" y="5981700"/>
            <a:ext cx="7174932" cy="238554"/>
          </a:xfrm>
        </p:spPr>
        <p:txBody>
          <a:bodyPr>
            <a:normAutofit/>
          </a:bodyPr>
          <a:lstStyle>
            <a:lvl1pPr>
              <a:defRPr sz="1600">
                <a:solidFill>
                  <a:srgbClr val="002C59"/>
                </a:solidFill>
              </a:defRPr>
            </a:lvl1pPr>
          </a:lstStyle>
          <a:p>
            <a:pPr lvl="0"/>
            <a:r>
              <a:rPr lang="en-US"/>
              <a:t>Section number</a:t>
            </a:r>
          </a:p>
        </p:txBody>
      </p:sp>
    </p:spTree>
    <p:extLst>
      <p:ext uri="{BB962C8B-B14F-4D97-AF65-F5344CB8AC3E}">
        <p14:creationId xmlns:p14="http://schemas.microsoft.com/office/powerpoint/2010/main" val="13417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1709739"/>
            <a:ext cx="6298632" cy="1624012"/>
          </a:xfrm>
        </p:spPr>
        <p:txBody>
          <a:bodyPr anchor="b">
            <a:normAutofit/>
          </a:bodyPr>
          <a:lstStyle>
            <a:lvl1pPr>
              <a:defRPr sz="3400"/>
            </a:lvl1pPr>
          </a:lstStyle>
          <a:p>
            <a:r>
              <a:rPr lang="en-US"/>
              <a:t>Click to edit Master title style</a:t>
            </a:r>
            <a:endParaRPr lang="en-GB"/>
          </a:p>
        </p:txBody>
      </p:sp>
      <p:sp>
        <p:nvSpPr>
          <p:cNvPr id="3" name="Text Placeholder 2"/>
          <p:cNvSpPr>
            <a:spLocks noGrp="1"/>
          </p:cNvSpPr>
          <p:nvPr>
            <p:ph type="body" idx="1"/>
          </p:nvPr>
        </p:nvSpPr>
        <p:spPr>
          <a:xfrm>
            <a:off x="664143" y="3705225"/>
            <a:ext cx="6298632" cy="1704975"/>
          </a:xfrm>
        </p:spPr>
        <p:txBody>
          <a:bodyPr>
            <a:normAutofit/>
          </a:bodyPr>
          <a:lstStyle>
            <a:lvl1pPr marL="0" indent="0">
              <a:buNone/>
              <a:defRPr sz="2500">
                <a:solidFill>
                  <a:srgbClr val="002C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971AA-7026-40D8-A8EE-B309BA850DDB}"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3" y="5981700"/>
            <a:ext cx="6298632" cy="238554"/>
          </a:xfrm>
        </p:spPr>
        <p:txBody>
          <a:bodyPr>
            <a:normAutofit/>
          </a:bodyPr>
          <a:lstStyle>
            <a:lvl1pPr>
              <a:defRPr sz="1600">
                <a:solidFill>
                  <a:srgbClr val="002C59"/>
                </a:solidFill>
              </a:defRPr>
            </a:lvl1pPr>
          </a:lstStyle>
          <a:p>
            <a:pPr lvl="0"/>
            <a:r>
              <a:rPr lang="en-US"/>
              <a:t>Section number</a:t>
            </a:r>
          </a:p>
        </p:txBody>
      </p:sp>
    </p:spTree>
    <p:extLst>
      <p:ext uri="{BB962C8B-B14F-4D97-AF65-F5344CB8AC3E}">
        <p14:creationId xmlns:p14="http://schemas.microsoft.com/office/powerpoint/2010/main" val="126857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2" y="1709739"/>
            <a:ext cx="7394007" cy="1624012"/>
          </a:xfrm>
        </p:spPr>
        <p:txBody>
          <a:bodyPr anchor="b">
            <a:normAutofit/>
          </a:bodyPr>
          <a:lstStyle>
            <a:lvl1pPr>
              <a:defRPr sz="3400"/>
            </a:lvl1pPr>
          </a:lstStyle>
          <a:p>
            <a:r>
              <a:rPr lang="en-US"/>
              <a:t>Click to edit Master title style</a:t>
            </a:r>
            <a:endParaRPr lang="en-GB"/>
          </a:p>
        </p:txBody>
      </p:sp>
      <p:sp>
        <p:nvSpPr>
          <p:cNvPr id="3" name="Text Placeholder 2"/>
          <p:cNvSpPr>
            <a:spLocks noGrp="1"/>
          </p:cNvSpPr>
          <p:nvPr>
            <p:ph type="body" idx="1"/>
          </p:nvPr>
        </p:nvSpPr>
        <p:spPr>
          <a:xfrm>
            <a:off x="664143" y="3705225"/>
            <a:ext cx="7394006" cy="1704975"/>
          </a:xfrm>
        </p:spPr>
        <p:txBody>
          <a:bodyPr>
            <a:normAutofit/>
          </a:bodyPr>
          <a:lstStyle>
            <a:lvl1pPr marL="0" indent="0">
              <a:buNone/>
              <a:defRPr sz="2500">
                <a:solidFill>
                  <a:srgbClr val="002C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C6DB0-73FE-4A58-A88C-D818406564D3}"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3" y="5981700"/>
            <a:ext cx="7394006" cy="238554"/>
          </a:xfrm>
        </p:spPr>
        <p:txBody>
          <a:bodyPr>
            <a:normAutofit/>
          </a:bodyPr>
          <a:lstStyle>
            <a:lvl1pPr>
              <a:defRPr sz="1600">
                <a:solidFill>
                  <a:srgbClr val="002C59"/>
                </a:solidFill>
              </a:defRPr>
            </a:lvl1pPr>
          </a:lstStyle>
          <a:p>
            <a:pPr lvl="0"/>
            <a:r>
              <a:rPr lang="en-US"/>
              <a:t>Section number</a:t>
            </a:r>
          </a:p>
        </p:txBody>
      </p:sp>
    </p:spTree>
    <p:extLst>
      <p:ext uri="{BB962C8B-B14F-4D97-AF65-F5344CB8AC3E}">
        <p14:creationId xmlns:p14="http://schemas.microsoft.com/office/powerpoint/2010/main" val="9420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E79BC9-603B-429E-BFEA-B67D300539FA}"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pic>
        <p:nvPicPr>
          <p:cNvPr id="7" name="Picture 6" descr="HM Courts &amp; Tribunals Service logo" title="HMCT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299" y="694811"/>
            <a:ext cx="1746000" cy="808046"/>
          </a:xfrm>
          <a:prstGeom prst="rect">
            <a:avLst/>
          </a:prstGeom>
        </p:spPr>
      </p:pic>
    </p:spTree>
    <p:extLst>
      <p:ext uri="{BB962C8B-B14F-4D97-AF65-F5344CB8AC3E}">
        <p14:creationId xmlns:p14="http://schemas.microsoft.com/office/powerpoint/2010/main" val="384913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Fram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457200"/>
            <a:ext cx="10861200" cy="619125"/>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1190625" y="2381250"/>
            <a:ext cx="9801225" cy="3533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8135AD-1842-49AB-8B0F-AC1B16800BFC}" type="datetime1">
              <a:rPr lang="en-GB" smtClean="0"/>
              <a:t>12/05/2023</a:t>
            </a:fld>
            <a:endParaRPr lang="en-GB"/>
          </a:p>
        </p:txBody>
      </p:sp>
      <p:sp>
        <p:nvSpPr>
          <p:cNvPr id="5" name="Footer Placeholder 4"/>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360572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ntent - Frame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664143" y="457200"/>
            <a:ext cx="10861200" cy="6192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1191600" y="2383200"/>
            <a:ext cx="4766400" cy="353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29350" y="2383199"/>
            <a:ext cx="4765050" cy="3535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58315C-D2A0-48DE-8EFC-549C30D01CC9}" type="datetime1">
              <a:rPr lang="en-GB" smtClean="0"/>
              <a:t>12/05/2023</a:t>
            </a:fld>
            <a:endParaRPr lang="en-GB"/>
          </a:p>
        </p:txBody>
      </p:sp>
      <p:sp>
        <p:nvSpPr>
          <p:cNvPr id="6" name="Footer Placeholder 5"/>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7" name="Slide Number Placeholder 6"/>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118658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Frame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Title 1"/>
          <p:cNvSpPr>
            <a:spLocks noGrp="1"/>
          </p:cNvSpPr>
          <p:nvPr>
            <p:ph type="title"/>
          </p:nvPr>
        </p:nvSpPr>
        <p:spPr>
          <a:xfrm>
            <a:off x="2609849" y="2162175"/>
            <a:ext cx="7048501" cy="2466974"/>
          </a:xfrm>
        </p:spPr>
        <p:txBody>
          <a:bodyPr anchor="ctr" anchorCtr="0"/>
          <a:lstStyle>
            <a:lvl1pPr algn="ctr">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8464E615-4968-42F2-A3E5-6AE446D6D540}" type="datetime1">
              <a:rPr lang="en-GB" smtClean="0"/>
              <a:t>12/05/2023</a:t>
            </a:fld>
            <a:endParaRPr lang="en-GB"/>
          </a:p>
        </p:txBody>
      </p:sp>
      <p:sp>
        <p:nvSpPr>
          <p:cNvPr id="4" name="Footer Placeholder 3"/>
          <p:cNvSpPr>
            <a:spLocks noGrp="1"/>
          </p:cNvSpPr>
          <p:nvPr>
            <p:ph type="ftr" sz="quarter" idx="11"/>
          </p:nvPr>
        </p:nvSpPr>
        <p:spPr/>
        <p:txBody>
          <a:bodyPr/>
          <a:lstStyle/>
          <a:p>
            <a:r>
              <a:rPr lang="en-GB"/>
              <a:t>Footer text: to change or show/hide this text, the date and page number, use the menu option Insert &gt; Header and Footer</a:t>
            </a:r>
          </a:p>
        </p:txBody>
      </p:sp>
      <p:sp>
        <p:nvSpPr>
          <p:cNvPr id="5" name="Slide Number Placeholder 4"/>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335910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143" y="2079057"/>
            <a:ext cx="10861200" cy="884182"/>
          </a:xfrm>
          <a:prstGeom prst="rect">
            <a:avLst/>
          </a:prstGeom>
        </p:spPr>
        <p:txBody>
          <a:bodyPr vert="horz" lIns="0" tIns="0" rIns="0" bIns="0" rtlCol="0" anchor="b" anchorCtr="0">
            <a:normAutofit/>
          </a:bodyPr>
          <a:lstStyle/>
          <a:p>
            <a:r>
              <a:rPr lang="en-US"/>
              <a:t>Click to edit Master title style</a:t>
            </a:r>
            <a:endParaRPr lang="en-GB"/>
          </a:p>
        </p:txBody>
      </p:sp>
      <p:sp>
        <p:nvSpPr>
          <p:cNvPr id="3" name="Text Placeholder 2"/>
          <p:cNvSpPr>
            <a:spLocks noGrp="1"/>
          </p:cNvSpPr>
          <p:nvPr>
            <p:ph type="body" idx="1"/>
          </p:nvPr>
        </p:nvSpPr>
        <p:spPr>
          <a:xfrm>
            <a:off x="664143" y="3099335"/>
            <a:ext cx="10861200" cy="307762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64143" y="6356350"/>
            <a:ext cx="1434164" cy="365125"/>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66B0ED61-2DC3-41D3-9D12-454B7795AF6E}" type="datetime1">
              <a:rPr lang="en-GB" smtClean="0"/>
              <a:t>12/05/2023</a:t>
            </a:fld>
            <a:endParaRPr lang="en-GB"/>
          </a:p>
        </p:txBody>
      </p:sp>
      <p:sp>
        <p:nvSpPr>
          <p:cNvPr id="5" name="Footer Placeholder 4"/>
          <p:cNvSpPr>
            <a:spLocks noGrp="1"/>
          </p:cNvSpPr>
          <p:nvPr>
            <p:ph type="ftr" sz="quarter" idx="3"/>
          </p:nvPr>
        </p:nvSpPr>
        <p:spPr>
          <a:xfrm>
            <a:off x="2098307" y="6356350"/>
            <a:ext cx="8046492" cy="365125"/>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r>
              <a:rPr lang="en-GB"/>
              <a:t>Footer text: to change or show/hide this text, the date and page number, use the menu option Insert &gt; Header and Footer</a:t>
            </a:r>
          </a:p>
        </p:txBody>
      </p:sp>
      <p:sp>
        <p:nvSpPr>
          <p:cNvPr id="6" name="Slide Number Placeholder 5"/>
          <p:cNvSpPr>
            <a:spLocks noGrp="1"/>
          </p:cNvSpPr>
          <p:nvPr>
            <p:ph type="sldNum" sz="quarter" idx="4"/>
          </p:nvPr>
        </p:nvSpPr>
        <p:spPr>
          <a:xfrm>
            <a:off x="10809171" y="6356350"/>
            <a:ext cx="716170" cy="365125"/>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F221A090-84AD-41B9-A8C1-B0F52DD6E954}" type="slidenum">
              <a:rPr lang="en-GB" smtClean="0"/>
              <a:pPr/>
              <a:t>‹#›</a:t>
            </a:fld>
            <a:endParaRPr lang="en-GB"/>
          </a:p>
        </p:txBody>
      </p:sp>
    </p:spTree>
    <p:extLst>
      <p:ext uri="{BB962C8B-B14F-4D97-AF65-F5344CB8AC3E}">
        <p14:creationId xmlns:p14="http://schemas.microsoft.com/office/powerpoint/2010/main" val="1327274742"/>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1" r:id="rId3"/>
    <p:sldLayoutId id="2147483692" r:id="rId4"/>
    <p:sldLayoutId id="2147483693" r:id="rId5"/>
    <p:sldLayoutId id="2147483687" r:id="rId6"/>
    <p:sldLayoutId id="2147483694" r:id="rId7"/>
    <p:sldLayoutId id="2147483689" r:id="rId8"/>
    <p:sldLayoutId id="214748369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p:txStyles>
    <p:titleStyle>
      <a:lvl1pPr algn="l" defTabSz="914400" rtl="0" eaLnBrk="1" latinLnBrk="0" hangingPunct="1">
        <a:lnSpc>
          <a:spcPct val="90000"/>
        </a:lnSpc>
        <a:spcBef>
          <a:spcPct val="0"/>
        </a:spcBef>
        <a:buNone/>
        <a:defRPr sz="3400" b="1" kern="1200">
          <a:solidFill>
            <a:srgbClr val="002C5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300"/>
        </a:spcAft>
        <a:buFontTx/>
        <a:buNone/>
        <a:defRPr sz="1300" kern="1200">
          <a:solidFill>
            <a:schemeClr val="tx1"/>
          </a:solidFill>
          <a:latin typeface="Arial" panose="020B0604020202020204" pitchFamily="34" charset="0"/>
          <a:ea typeface="+mn-ea"/>
          <a:cs typeface="Arial" panose="020B0604020202020204" pitchFamily="34" charset="0"/>
        </a:defRPr>
      </a:lvl1pPr>
      <a:lvl2pPr marL="450000" indent="-180000" algn="l" defTabSz="914400" rtl="0" eaLnBrk="1" latinLnBrk="0" hangingPunct="1">
        <a:lnSpc>
          <a:spcPct val="100000"/>
        </a:lnSpc>
        <a:spcBef>
          <a:spcPts val="0"/>
        </a:spcBef>
        <a:spcAft>
          <a:spcPts val="3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630000" indent="-180000" algn="l" defTabSz="914400" rtl="0" eaLnBrk="1" latinLnBrk="0" hangingPunct="1">
        <a:lnSpc>
          <a:spcPct val="100000"/>
        </a:lnSpc>
        <a:spcBef>
          <a:spcPts val="0"/>
        </a:spcBef>
        <a:spcAft>
          <a:spcPts val="300"/>
        </a:spcAft>
        <a:buFont typeface="Arial" panose="020B0604020202020204" pitchFamily="34" charset="0"/>
        <a:buChar char="–"/>
        <a:defRPr sz="1300" b="1" kern="1200">
          <a:solidFill>
            <a:schemeClr val="tx1"/>
          </a:solidFill>
          <a:latin typeface="Arial" panose="020B0604020202020204" pitchFamily="34" charset="0"/>
          <a:ea typeface="+mn-ea"/>
          <a:cs typeface="Arial" panose="020B0604020202020204" pitchFamily="34" charset="0"/>
        </a:defRPr>
      </a:lvl3pPr>
      <a:lvl4pPr marL="810000" indent="-180000" algn="l" defTabSz="914400" rtl="0" eaLnBrk="1" latinLnBrk="0" hangingPunct="1">
        <a:lnSpc>
          <a:spcPct val="100000"/>
        </a:lnSpc>
        <a:spcBef>
          <a:spcPts val="0"/>
        </a:spcBef>
        <a:spcAft>
          <a:spcPts val="3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990000" indent="-180000" algn="l" defTabSz="914400" rtl="0" eaLnBrk="1" latinLnBrk="0" hangingPunct="1">
        <a:lnSpc>
          <a:spcPct val="100000"/>
        </a:lnSpc>
        <a:spcBef>
          <a:spcPts val="0"/>
        </a:spcBef>
        <a:spcAft>
          <a:spcPts val="3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hmctsgovuk" TargetMode="External"/><Relationship Id="rId3" Type="http://schemas.openxmlformats.org/officeDocument/2006/relationships/image" Target="../media/image16.png"/><Relationship Id="rId7" Type="http://schemas.openxmlformats.org/officeDocument/2006/relationships/hyperlink" Target="http://gov.uk/HMCTS"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hmctsjobs.co.uk/" TargetMode="External"/><Relationship Id="rId5" Type="http://schemas.openxmlformats.org/officeDocument/2006/relationships/hyperlink" Target="https://www.youtube.com/channel/UC5Altka7XMeXog5ZFzBT9dA" TargetMode="External"/><Relationship Id="rId4" Type="http://schemas.openxmlformats.org/officeDocument/2006/relationships/hyperlink" Target="https://twitter.com/HMCTSgovuk" TargetMode="Externa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hyperlink" Target="https://www.gov.uk/government/organisations/civil-service-operational-delivery-profess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company/hmctsgovuk" TargetMode="External"/><Relationship Id="rId3" Type="http://schemas.openxmlformats.org/officeDocument/2006/relationships/image" Target="../media/image16.png"/><Relationship Id="rId7" Type="http://schemas.openxmlformats.org/officeDocument/2006/relationships/hyperlink" Target="http://gov.uk/HMCTS"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hmctsjobs.co.uk/" TargetMode="External"/><Relationship Id="rId5" Type="http://schemas.openxmlformats.org/officeDocument/2006/relationships/hyperlink" Target="https://www.youtube.com/channel/UC5Altka7XMeXog5ZFzBT9dA" TargetMode="External"/><Relationship Id="rId4" Type="http://schemas.openxmlformats.org/officeDocument/2006/relationships/hyperlink" Target="https://twitter.com/HMCTSgovuk"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hyperlink" Target="https://www.gov.uk/government/organisations/civil-service-operational-delivery-profes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143" y="1536021"/>
            <a:ext cx="10861198" cy="1438275"/>
          </a:xfrm>
        </p:spPr>
        <p:txBody>
          <a:bodyPr>
            <a:normAutofit/>
          </a:bodyPr>
          <a:lstStyle/>
          <a:p>
            <a:r>
              <a:rPr lang="en-GB" sz="3200" dirty="0">
                <a:latin typeface="Arial Nova"/>
                <a:ea typeface="Open Sans"/>
                <a:cs typeface="Arial"/>
              </a:rPr>
              <a:t>Call Agent – Administration Officer </a:t>
            </a:r>
            <a:br>
              <a:rPr lang="en-GB" sz="3200" dirty="0">
                <a:latin typeface="Arial Nova"/>
                <a:ea typeface="Open Sans"/>
                <a:cs typeface="Arial"/>
              </a:rPr>
            </a:br>
            <a:r>
              <a:rPr lang="en-GB" sz="3200" dirty="0">
                <a:latin typeface="Arial Nova"/>
                <a:ea typeface="Open Sans"/>
                <a:cs typeface="Arial"/>
              </a:rPr>
              <a:t>Customer Service Apprenticeship</a:t>
            </a:r>
          </a:p>
        </p:txBody>
      </p:sp>
      <p:sp>
        <p:nvSpPr>
          <p:cNvPr id="3" name="Subtitle 2"/>
          <p:cNvSpPr>
            <a:spLocks noGrp="1"/>
          </p:cNvSpPr>
          <p:nvPr>
            <p:ph type="subTitle" idx="1"/>
          </p:nvPr>
        </p:nvSpPr>
        <p:spPr>
          <a:xfrm>
            <a:off x="683353" y="3068576"/>
            <a:ext cx="10861198" cy="1562100"/>
          </a:xfrm>
        </p:spPr>
        <p:txBody>
          <a:bodyPr vert="horz" lIns="0" tIns="0" rIns="0" bIns="0" rtlCol="0" anchor="t">
            <a:normAutofit/>
          </a:bodyPr>
          <a:lstStyle/>
          <a:p>
            <a:r>
              <a:rPr lang="en-GB" sz="2000" b="1" dirty="0">
                <a:solidFill>
                  <a:srgbClr val="00B0F0"/>
                </a:solidFill>
                <a:latin typeface="Arial"/>
                <a:ea typeface="Open Sans"/>
                <a:cs typeface="Arial"/>
              </a:rPr>
              <a:t>Criminal Fines Collection and Enforcement (Enforcement) </a:t>
            </a:r>
            <a:endParaRPr lang="en-US" sz="2000" b="1" dirty="0">
              <a:solidFill>
                <a:srgbClr val="00B0F0"/>
              </a:solidFill>
            </a:endParaRPr>
          </a:p>
          <a:p>
            <a:r>
              <a:rPr lang="en-GB" sz="2000" b="1" dirty="0">
                <a:solidFill>
                  <a:srgbClr val="00B0F0"/>
                </a:solidFill>
                <a:latin typeface="Arial"/>
                <a:ea typeface="Open Sans"/>
                <a:cs typeface="Arial"/>
              </a:rPr>
              <a:t>Location: </a:t>
            </a:r>
            <a:r>
              <a:rPr lang="en-GB" sz="2000" dirty="0">
                <a:solidFill>
                  <a:srgbClr val="00B0F0"/>
                </a:solidFill>
                <a:latin typeface="Arial"/>
                <a:ea typeface="Open Sans"/>
                <a:cs typeface="Arial"/>
              </a:rPr>
              <a:t>Enforcement Contact &amp; Compliance Centre , Cwmbran</a:t>
            </a:r>
            <a:endParaRPr lang="en-GB" sz="2000" dirty="0">
              <a:solidFill>
                <a:srgbClr val="00B0F0"/>
              </a:solidFill>
              <a:latin typeface="Arial"/>
            </a:endParaRPr>
          </a:p>
          <a:p>
            <a:r>
              <a:rPr lang="en-GB" sz="2000" b="1" dirty="0">
                <a:solidFill>
                  <a:srgbClr val="00B0F0"/>
                </a:solidFill>
                <a:latin typeface="Arial"/>
                <a:ea typeface="Open Sans"/>
                <a:cs typeface="Arial"/>
              </a:rPr>
              <a:t>Grade: </a:t>
            </a:r>
            <a:r>
              <a:rPr lang="en-GB" sz="2000" dirty="0">
                <a:solidFill>
                  <a:srgbClr val="00B0F0"/>
                </a:solidFill>
                <a:latin typeface="Arial"/>
                <a:ea typeface="Open Sans"/>
                <a:cs typeface="Arial"/>
              </a:rPr>
              <a:t>Administrative Officer (AO)​</a:t>
            </a:r>
          </a:p>
        </p:txBody>
      </p:sp>
      <p:pic>
        <p:nvPicPr>
          <p:cNvPr id="8" name="Picture 13" descr="A picture containing text, yellow&#10;&#10;Description automatically generated">
            <a:extLst>
              <a:ext uri="{FF2B5EF4-FFF2-40B4-BE49-F238E27FC236}">
                <a16:creationId xmlns:a16="http://schemas.microsoft.com/office/drawing/2014/main" id="{5AF3A7E9-DF9F-40A4-04EA-9CA5A5783888}"/>
              </a:ext>
            </a:extLst>
          </p:cNvPr>
          <p:cNvPicPr>
            <a:picLocks noChangeAspect="1"/>
          </p:cNvPicPr>
          <p:nvPr/>
        </p:nvPicPr>
        <p:blipFill>
          <a:blip r:embed="rId3"/>
          <a:stretch>
            <a:fillRect/>
          </a:stretch>
        </p:blipFill>
        <p:spPr>
          <a:xfrm>
            <a:off x="9774342" y="612096"/>
            <a:ext cx="923925" cy="923925"/>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48AAFC1E-15BE-4378-90B9-3EEFA62A3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977" y="607544"/>
            <a:ext cx="923926" cy="928477"/>
          </a:xfrm>
          <a:prstGeom prst="rect">
            <a:avLst/>
          </a:prstGeom>
        </p:spPr>
      </p:pic>
      <p:pic>
        <p:nvPicPr>
          <p:cNvPr id="6" name="Picture 5">
            <a:extLst>
              <a:ext uri="{FF2B5EF4-FFF2-40B4-BE49-F238E27FC236}">
                <a16:creationId xmlns:a16="http://schemas.microsoft.com/office/drawing/2014/main" id="{2B5CC95C-A570-424C-8EC5-64894E023727}"/>
              </a:ext>
            </a:extLst>
          </p:cNvPr>
          <p:cNvPicPr>
            <a:picLocks noChangeAspect="1"/>
          </p:cNvPicPr>
          <p:nvPr/>
        </p:nvPicPr>
        <p:blipFill>
          <a:blip r:embed="rId5"/>
          <a:stretch>
            <a:fillRect/>
          </a:stretch>
        </p:blipFill>
        <p:spPr>
          <a:xfrm>
            <a:off x="425693" y="355675"/>
            <a:ext cx="5522102" cy="1370735"/>
          </a:xfrm>
          <a:prstGeom prst="rect">
            <a:avLst/>
          </a:prstGeom>
        </p:spPr>
      </p:pic>
    </p:spTree>
    <p:custDataLst>
      <p:tags r:id="rId1"/>
    </p:custDataLst>
    <p:extLst>
      <p:ext uri="{BB962C8B-B14F-4D97-AF65-F5344CB8AC3E}">
        <p14:creationId xmlns:p14="http://schemas.microsoft.com/office/powerpoint/2010/main" val="260303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Find out more about HMCTS</a:t>
            </a:r>
            <a:endParaRPr lang="en-US" sz="2100" b="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12" name="TextBox 11">
            <a:extLst>
              <a:ext uri="{FF2B5EF4-FFF2-40B4-BE49-F238E27FC236}">
                <a16:creationId xmlns:a16="http://schemas.microsoft.com/office/drawing/2014/main" id="{F81646DE-CEA1-4DF4-AB5A-1104FFEFDCDC}"/>
              </a:ext>
            </a:extLst>
          </p:cNvPr>
          <p:cNvSpPr txBox="1"/>
          <p:nvPr/>
        </p:nvSpPr>
        <p:spPr>
          <a:xfrm>
            <a:off x="526410" y="2036017"/>
            <a:ext cx="4892878" cy="1477328"/>
          </a:xfrm>
          <a:prstGeom prst="rect">
            <a:avLst/>
          </a:prstGeom>
          <a:noFill/>
        </p:spPr>
        <p:txBody>
          <a:bodyPr wrap="square">
            <a:spAutoFit/>
          </a:bodyPr>
          <a:lstStyle/>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4"/>
              </a:rPr>
              <a:t>Twitter</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err="1">
                <a:solidFill>
                  <a:srgbClr val="0095D6"/>
                </a:solidFill>
                <a:effectLst/>
                <a:latin typeface="Arial" panose="020B0604020202020204" pitchFamily="34" charset="0"/>
                <a:hlinkClick r:id="rId5"/>
              </a:rPr>
              <a:t>Youtube</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6"/>
              </a:rPr>
              <a:t>HMCTS Jobs</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7"/>
              </a:rPr>
              <a:t>GOV.UK/HMCTS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8"/>
              </a:rPr>
              <a:t>LinkedIn</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p:txBody>
      </p:sp>
      <p:pic>
        <p:nvPicPr>
          <p:cNvPr id="6" name="Picture 5">
            <a:extLst>
              <a:ext uri="{FF2B5EF4-FFF2-40B4-BE49-F238E27FC236}">
                <a16:creationId xmlns:a16="http://schemas.microsoft.com/office/drawing/2014/main" id="{9994A40B-DF3B-4219-98BB-D6E8E3BA8CE8}"/>
              </a:ext>
            </a:extLst>
          </p:cNvPr>
          <p:cNvPicPr>
            <a:picLocks noChangeAspect="1"/>
          </p:cNvPicPr>
          <p:nvPr/>
        </p:nvPicPr>
        <p:blipFill rotWithShape="1">
          <a:blip r:embed="rId9"/>
          <a:srcRect t="5680" b="4095"/>
          <a:stretch/>
        </p:blipFill>
        <p:spPr>
          <a:xfrm>
            <a:off x="4900533" y="1280002"/>
            <a:ext cx="6554115" cy="4985158"/>
          </a:xfrm>
          <a:prstGeom prst="rect">
            <a:avLst/>
          </a:prstGeom>
        </p:spPr>
      </p:pic>
    </p:spTree>
    <p:custDataLst>
      <p:tags r:id="rId1"/>
    </p:custDataLst>
    <p:extLst>
      <p:ext uri="{BB962C8B-B14F-4D97-AF65-F5344CB8AC3E}">
        <p14:creationId xmlns:p14="http://schemas.microsoft.com/office/powerpoint/2010/main" val="80967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067" y="1536021"/>
            <a:ext cx="10780274" cy="1438275"/>
          </a:xfrm>
        </p:spPr>
        <p:txBody>
          <a:bodyPr>
            <a:normAutofit/>
          </a:bodyPr>
          <a:lstStyle/>
          <a:p>
            <a:r>
              <a:rPr lang="cy-GB" sz="3200" dirty="0">
                <a:latin typeface="Arial Nova"/>
                <a:ea typeface="Open Sans"/>
                <a:cs typeface="Arial"/>
              </a:rPr>
              <a:t>Asiant Galwadau – Prentisiaeth Gwasanaeth Cwsmeriaid Swyddog Gweinyddol</a:t>
            </a:r>
            <a:r>
              <a:rPr lang="en-GB" sz="3200" dirty="0">
                <a:latin typeface="Arial Nova"/>
                <a:ea typeface="Open Sans"/>
                <a:cs typeface="Arial"/>
              </a:rPr>
              <a:t>
</a:t>
            </a:r>
          </a:p>
        </p:txBody>
      </p:sp>
      <p:sp>
        <p:nvSpPr>
          <p:cNvPr id="3" name="Subtitle 2"/>
          <p:cNvSpPr>
            <a:spLocks noGrp="1"/>
          </p:cNvSpPr>
          <p:nvPr>
            <p:ph type="subTitle" idx="1"/>
          </p:nvPr>
        </p:nvSpPr>
        <p:spPr>
          <a:xfrm>
            <a:off x="683353" y="3068576"/>
            <a:ext cx="10861198" cy="1562100"/>
          </a:xfrm>
        </p:spPr>
        <p:txBody>
          <a:bodyPr vert="horz" lIns="0" tIns="0" rIns="0" bIns="0" rtlCol="0" anchor="t">
            <a:normAutofit/>
          </a:bodyPr>
          <a:lstStyle/>
          <a:p>
            <a:r>
              <a:rPr lang="cy-GB" sz="2000" b="1" dirty="0">
                <a:solidFill>
                  <a:srgbClr val="00B0F0"/>
                </a:solidFill>
                <a:latin typeface="Arial"/>
                <a:ea typeface="Open Sans"/>
                <a:cs typeface="Arial"/>
              </a:rPr>
              <a:t>Casglu a Gorfodi Dirwyon Troseddol (Gorfodaeth) 
Lleoliad: </a:t>
            </a:r>
            <a:r>
              <a:rPr lang="cy-GB" sz="2000" dirty="0">
                <a:solidFill>
                  <a:srgbClr val="00B0F0"/>
                </a:solidFill>
                <a:latin typeface="Arial"/>
                <a:ea typeface="Open Sans"/>
                <a:cs typeface="Arial"/>
              </a:rPr>
              <a:t>Canolfan Gyswllt Gorfodaeth a Chydymffurfio, Cwmbrân</a:t>
            </a:r>
            <a:r>
              <a:rPr lang="cy-GB" sz="2000" b="1" dirty="0">
                <a:solidFill>
                  <a:srgbClr val="00B0F0"/>
                </a:solidFill>
                <a:latin typeface="Arial"/>
                <a:ea typeface="Open Sans"/>
                <a:cs typeface="Arial"/>
              </a:rPr>
              <a:t>
Gradd: </a:t>
            </a:r>
            <a:r>
              <a:rPr lang="cy-GB" sz="2000" dirty="0">
                <a:solidFill>
                  <a:srgbClr val="00B0F0"/>
                </a:solidFill>
                <a:latin typeface="Arial"/>
                <a:ea typeface="Open Sans"/>
                <a:cs typeface="Arial"/>
              </a:rPr>
              <a:t>Swyddog Gweinyddol (AO)​</a:t>
            </a:r>
          </a:p>
        </p:txBody>
      </p:sp>
      <p:pic>
        <p:nvPicPr>
          <p:cNvPr id="8" name="Picture 13" descr="A picture containing text, yellow&#10;&#10;Description automatically generated">
            <a:extLst>
              <a:ext uri="{FF2B5EF4-FFF2-40B4-BE49-F238E27FC236}">
                <a16:creationId xmlns:a16="http://schemas.microsoft.com/office/drawing/2014/main" id="{5AF3A7E9-DF9F-40A4-04EA-9CA5A5783888}"/>
              </a:ext>
            </a:extLst>
          </p:cNvPr>
          <p:cNvPicPr>
            <a:picLocks noChangeAspect="1"/>
          </p:cNvPicPr>
          <p:nvPr/>
        </p:nvPicPr>
        <p:blipFill>
          <a:blip r:embed="rId3"/>
          <a:stretch>
            <a:fillRect/>
          </a:stretch>
        </p:blipFill>
        <p:spPr>
          <a:xfrm>
            <a:off x="9774342" y="612096"/>
            <a:ext cx="923925" cy="923925"/>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48AAFC1E-15BE-4378-90B9-3EEFA62A3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977" y="607544"/>
            <a:ext cx="923926" cy="928477"/>
          </a:xfrm>
          <a:prstGeom prst="rect">
            <a:avLst/>
          </a:prstGeom>
        </p:spPr>
      </p:pic>
      <p:pic>
        <p:nvPicPr>
          <p:cNvPr id="6" name="Picture 5">
            <a:extLst>
              <a:ext uri="{FF2B5EF4-FFF2-40B4-BE49-F238E27FC236}">
                <a16:creationId xmlns:a16="http://schemas.microsoft.com/office/drawing/2014/main" id="{2B5CC95C-A570-424C-8EC5-64894E023727}"/>
              </a:ext>
            </a:extLst>
          </p:cNvPr>
          <p:cNvPicPr>
            <a:picLocks noChangeAspect="1"/>
          </p:cNvPicPr>
          <p:nvPr/>
        </p:nvPicPr>
        <p:blipFill>
          <a:blip r:embed="rId5"/>
          <a:stretch>
            <a:fillRect/>
          </a:stretch>
        </p:blipFill>
        <p:spPr>
          <a:xfrm>
            <a:off x="425693" y="355675"/>
            <a:ext cx="5522102" cy="1370735"/>
          </a:xfrm>
          <a:prstGeom prst="rect">
            <a:avLst/>
          </a:prstGeom>
        </p:spPr>
      </p:pic>
    </p:spTree>
    <p:custDataLst>
      <p:tags r:id="rId1"/>
    </p:custDataLst>
    <p:extLst>
      <p:ext uri="{BB962C8B-B14F-4D97-AF65-F5344CB8AC3E}">
        <p14:creationId xmlns:p14="http://schemas.microsoft.com/office/powerpoint/2010/main" val="182532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09"/>
            <a:ext cx="10861198" cy="803245"/>
          </a:xfrm>
        </p:spPr>
        <p:txBody>
          <a:bodyPr>
            <a:normAutofit fontScale="90000"/>
          </a:bodyPr>
          <a:lstStyle/>
          <a:p>
            <a:r>
              <a:rPr lang="cy-GB" sz="2100" dirty="0">
                <a:latin typeface="Arial Nova"/>
                <a:ea typeface="Open Sans"/>
                <a:cs typeface="Arial"/>
              </a:rPr>
              <a:t>Croeso i Wasanaeth Llysoedd a Thribiwnlysoedd EF </a:t>
            </a:r>
            <a:br>
              <a:rPr lang="cy-GB" sz="2100" dirty="0">
                <a:latin typeface="Arial Nova"/>
                <a:ea typeface="Open Sans"/>
                <a:cs typeface="Arial"/>
              </a:rPr>
            </a:br>
            <a:r>
              <a:rPr lang="cy-GB" sz="2100" b="0" dirty="0">
                <a:latin typeface="Arial Nova"/>
                <a:ea typeface="Open Sans"/>
                <a:cs typeface="Arial"/>
              </a:rPr>
              <a:t>Casglu a gorfodi dirwyon troseddol</a:t>
            </a:r>
            <a:r>
              <a:rPr lang="cy-GB" sz="2100" dirty="0">
                <a:latin typeface="Arial Nova"/>
                <a:ea typeface="Open Sans"/>
                <a:cs typeface="Arial"/>
              </a:rPr>
              <a:t>
</a:t>
            </a:r>
            <a:endParaRPr lang="cy-GB"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12" name="TextBox 11">
            <a:extLst>
              <a:ext uri="{FF2B5EF4-FFF2-40B4-BE49-F238E27FC236}">
                <a16:creationId xmlns:a16="http://schemas.microsoft.com/office/drawing/2014/main" id="{6B3DF012-AFE1-4145-BA4B-D4478E14FFF3}"/>
              </a:ext>
            </a:extLst>
          </p:cNvPr>
          <p:cNvSpPr txBox="1"/>
          <p:nvPr/>
        </p:nvSpPr>
        <p:spPr>
          <a:xfrm>
            <a:off x="4198678" y="1403631"/>
            <a:ext cx="7118762" cy="369332"/>
          </a:xfrm>
          <a:prstGeom prst="rect">
            <a:avLst/>
          </a:prstGeom>
          <a:solidFill>
            <a:schemeClr val="accent1">
              <a:lumMod val="20000"/>
              <a:lumOff val="80000"/>
            </a:schemeClr>
          </a:solidFill>
          <a:ln w="28575">
            <a:solidFill>
              <a:schemeClr val="accent1">
                <a:lumMod val="75000"/>
              </a:schemeClr>
            </a:solidFill>
          </a:ln>
        </p:spPr>
        <p:txBody>
          <a:bodyPr wrap="square" lIns="91440" tIns="45720" rIns="91440" bIns="45720" rtlCol="0" anchor="t">
            <a:spAutoFit/>
          </a:bodyPr>
          <a:lstStyle/>
          <a:p>
            <a:pPr algn="ctr"/>
            <a:r>
              <a:rPr lang="en-GB" b="1" dirty="0">
                <a:latin typeface="Arial"/>
                <a:cs typeface="Arial"/>
              </a:rPr>
              <a:t>Dr Deborah Naughton</a:t>
            </a:r>
            <a:r>
              <a:rPr lang="en-GB" dirty="0">
                <a:latin typeface="Arial"/>
                <a:cs typeface="Arial"/>
              </a:rPr>
              <a:t>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D4560AA-E68B-4647-AADA-55791F7C4102}"/>
              </a:ext>
            </a:extLst>
          </p:cNvPr>
          <p:cNvSpPr txBox="1"/>
          <p:nvPr/>
        </p:nvSpPr>
        <p:spPr>
          <a:xfrm>
            <a:off x="4198678" y="1876390"/>
            <a:ext cx="7051652" cy="3493264"/>
          </a:xfrm>
          <a:prstGeom prst="rect">
            <a:avLst/>
          </a:prstGeom>
          <a:noFill/>
        </p:spPr>
        <p:txBody>
          <a:bodyPr wrap="square" lIns="91440" tIns="45720" rIns="91440" bIns="45720" rtlCol="0" anchor="t">
            <a:spAutoFit/>
          </a:bodyPr>
          <a:lstStyle/>
          <a:p>
            <a:r>
              <a:rPr lang="cy-GB" sz="1300" dirty="0">
                <a:latin typeface="Arial"/>
                <a:ea typeface="Calibri"/>
                <a:cs typeface="Calibri"/>
              </a:rPr>
              <a:t>Mae Casglu a Gorfodi Dirwyon Troseddol (Gorfodaeth) yn chwarae rhan ganolog wrth ddarparu cyfiawnder gan weithio ochr yn ochr â'r llysoedd troseddol yng Nghymru a Lloegr i sicrhau bod partïon a fernir yn euog yn cydymffurfio â dirwyon a chosbau ariannol eraill a osodwyd gan y llysoedd.
Uned fusnes fawr a chymhleth yw gorfodaeth, ac mae cannoedd o filiynau o bunnoedd bob blwyddyn yn mynd trwyddi. Rydym yn cyflogi tua 1200 o gydweithwyr ar draws sawl lleoliad yng Nghymru a Lloegr.
Mae gennym gynllun busnes uchelgeisiol yn yr uned orfodaeth gyda'n pobl yn ganolog i’r hyn yr ydym am ei gyflawni. Rydym am i'n timau fod yn rhan o gynllunio ar gyfer eu dyfodol a blaenoriaethu eu dysgu, eu datblygiad a'u lles a'u grymuso drwy roi'r arfau sydd eu hangen arnynt i wneud eu gwaith yn y ffyrdd gorau posibl.
Mae prentisiaethau'n allweddol i wella cynhyrchiant, y gwasanaethau rydyn ni'n eu darparu ac amrywiaeth, hyder, a gallu ein pobl.
Byddwch yn helpu i gyflawni cyfrifoldebau </a:t>
            </a:r>
            <a:r>
              <a:rPr lang="cy-GB" sz="1300" dirty="0" err="1">
                <a:latin typeface="Arial"/>
                <a:ea typeface="Calibri"/>
                <a:cs typeface="Calibri"/>
              </a:rPr>
              <a:t>GLlTEF</a:t>
            </a:r>
            <a:r>
              <a:rPr lang="cy-GB" sz="1300" dirty="0">
                <a:latin typeface="Arial"/>
                <a:ea typeface="Calibri"/>
                <a:cs typeface="Calibri"/>
              </a:rPr>
              <a:t> ar gyfer gorfodi Dirwyon, Gorchmynion Atafaelu, Gwarantau Torri Cosb Gymunedol a gwaith gorfodi arall ac rwy'n edrych ymlaen at eich croesawu i'n tîm.
</a:t>
            </a:r>
            <a:endParaRPr lang="cy-GB" sz="1400" dirty="0">
              <a:latin typeface="Arial"/>
              <a:ea typeface="Calibri"/>
              <a:cs typeface="Calibri"/>
            </a:endParaRPr>
          </a:p>
        </p:txBody>
      </p:sp>
      <p:pic>
        <p:nvPicPr>
          <p:cNvPr id="1028" name="Picture 4">
            <a:extLst>
              <a:ext uri="{FF2B5EF4-FFF2-40B4-BE49-F238E27FC236}">
                <a16:creationId xmlns:a16="http://schemas.microsoft.com/office/drawing/2014/main" id="{695B131D-CFFE-429E-80FD-C6B22BCE1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61" y="5045849"/>
            <a:ext cx="3619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miling for the camera&#10;&#10;Description automatically generated with medium confidence">
            <a:extLst>
              <a:ext uri="{FF2B5EF4-FFF2-40B4-BE49-F238E27FC236}">
                <a16:creationId xmlns:a16="http://schemas.microsoft.com/office/drawing/2014/main" id="{7AFFF9A3-4C21-4A5F-B28C-6CC2CF5FC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487" y="1403631"/>
            <a:ext cx="3448048" cy="3028514"/>
          </a:xfrm>
          <a:prstGeom prst="rect">
            <a:avLst/>
          </a:prstGeom>
        </p:spPr>
      </p:pic>
    </p:spTree>
    <p:custDataLst>
      <p:tags r:id="rId1"/>
    </p:custDataLst>
    <p:extLst>
      <p:ext uri="{BB962C8B-B14F-4D97-AF65-F5344CB8AC3E}">
        <p14:creationId xmlns:p14="http://schemas.microsoft.com/office/powerpoint/2010/main" val="254856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Amrywiaeth a Chynhwysiant​</a:t>
            </a:r>
            <a:endParaRPr lang="cy-GB"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8" name="Rectangle: Rounded Corners 7">
            <a:extLst>
              <a:ext uri="{FF2B5EF4-FFF2-40B4-BE49-F238E27FC236}">
                <a16:creationId xmlns:a16="http://schemas.microsoft.com/office/drawing/2014/main" id="{4A3D28CB-2E77-4764-9137-B1E258E938FA}"/>
              </a:ext>
            </a:extLst>
          </p:cNvPr>
          <p:cNvSpPr/>
          <p:nvPr/>
        </p:nvSpPr>
        <p:spPr>
          <a:xfrm>
            <a:off x="142614" y="1221251"/>
            <a:ext cx="3703060" cy="5492029"/>
          </a:xfrm>
          <a:prstGeom prst="roundRect">
            <a:avLst/>
          </a:prstGeom>
          <a:noFill/>
          <a:ln w="28575">
            <a:solidFill>
              <a:srgbClr val="E52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09BE1B7-4B69-41E5-BF49-B4291BD21137}"/>
              </a:ext>
            </a:extLst>
          </p:cNvPr>
          <p:cNvSpPr/>
          <p:nvPr/>
        </p:nvSpPr>
        <p:spPr>
          <a:xfrm>
            <a:off x="3996633" y="1271870"/>
            <a:ext cx="3148261" cy="5441409"/>
          </a:xfrm>
          <a:prstGeom prst="roundRect">
            <a:avLst/>
          </a:prstGeom>
          <a:noFill/>
          <a:ln w="28575">
            <a:solidFill>
              <a:srgbClr val="22A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C330D5B-8CFF-44AE-9974-438ACE78D435}"/>
              </a:ext>
            </a:extLst>
          </p:cNvPr>
          <p:cNvSpPr/>
          <p:nvPr/>
        </p:nvSpPr>
        <p:spPr>
          <a:xfrm>
            <a:off x="7295854" y="1246562"/>
            <a:ext cx="4632738" cy="2736761"/>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B96DD3-FC56-4689-B97F-58163767267E}"/>
              </a:ext>
            </a:extLst>
          </p:cNvPr>
          <p:cNvSpPr txBox="1"/>
          <p:nvPr/>
        </p:nvSpPr>
        <p:spPr>
          <a:xfrm>
            <a:off x="263408" y="1868734"/>
            <a:ext cx="3380762" cy="4093428"/>
          </a:xfrm>
          <a:prstGeom prst="rect">
            <a:avLst/>
          </a:prstGeom>
          <a:noFill/>
        </p:spPr>
        <p:txBody>
          <a:bodyPr wrap="square" lIns="91440" tIns="45720" rIns="91440" bIns="45720" rtlCol="0" anchor="t">
            <a:spAutoFit/>
          </a:bodyPr>
          <a:lstStyle/>
          <a:p>
            <a:pPr algn="ctr"/>
            <a:r>
              <a:rPr lang="cy-GB" sz="1300" b="1" dirty="0">
                <a:solidFill>
                  <a:schemeClr val="accent5"/>
                </a:solidFill>
                <a:latin typeface="Arial"/>
                <a:cs typeface="Arial"/>
              </a:rPr>
              <a:t>Mae'r Gwasanaeth Sifil wedi ymrwymo i fod yn gyflogwr mwyaf cynhwysol y DU!
</a:t>
            </a:r>
            <a:r>
              <a:rPr lang="cy-GB" sz="1300" dirty="0">
                <a:solidFill>
                  <a:schemeClr val="accent5"/>
                </a:solidFill>
                <a:latin typeface="Arial"/>
                <a:cs typeface="Arial"/>
              </a:rPr>
              <a:t>Rydym wedi ymrwymo i barchu a chynrychioli ystod eang o safbwyntiau a deall yr holl gefndiroedd sydd gennym yng nghymdeithas y DU.
​
Gwyddom fod safbwyntiau a phrofiadau amrywiol yn hanfodol i Wasanaeth Sifil effeithiol, modern. Ein Gweledigaeth yw sicrhau bod y Gwasanaeth Sifil yn cynrychioli Prydain fodern ac yn gyflogwr gwirioneddol gynhwysol – yn enghraifft i gyflogwyr eraill.
Byddwn ni'n creu sefydliad lle mae amrywiaeth nid yn unig yn cael ei barchu a'i werthfawrogi, ond yn cael ei ddathlu.
Yng Nghymru byddwn ni'n trin y Gymraeg a'r Saesneg ar sail cydraddoldeb yn unol â Chynllun Iaith Gymraeg </a:t>
            </a:r>
            <a:r>
              <a:rPr lang="cy-GB" sz="1300" dirty="0" err="1">
                <a:solidFill>
                  <a:schemeClr val="accent5"/>
                </a:solidFill>
                <a:latin typeface="Arial"/>
                <a:cs typeface="Arial"/>
              </a:rPr>
              <a:t>GLlTEM</a:t>
            </a:r>
            <a:r>
              <a:rPr lang="cy-GB" sz="1300" dirty="0">
                <a:solidFill>
                  <a:schemeClr val="accent5"/>
                </a:solidFill>
                <a:latin typeface="Arial"/>
                <a:cs typeface="Arial"/>
              </a:rPr>
              <a:t> Cymru. </a:t>
            </a:r>
          </a:p>
        </p:txBody>
      </p:sp>
      <p:sp>
        <p:nvSpPr>
          <p:cNvPr id="15" name="TextBox 14">
            <a:extLst>
              <a:ext uri="{FF2B5EF4-FFF2-40B4-BE49-F238E27FC236}">
                <a16:creationId xmlns:a16="http://schemas.microsoft.com/office/drawing/2014/main" id="{3A9323E3-F34A-482B-9BD1-7356989D7992}"/>
              </a:ext>
            </a:extLst>
          </p:cNvPr>
          <p:cNvSpPr txBox="1"/>
          <p:nvPr/>
        </p:nvSpPr>
        <p:spPr>
          <a:xfrm>
            <a:off x="4044052" y="1987056"/>
            <a:ext cx="2916381" cy="4493538"/>
          </a:xfrm>
          <a:prstGeom prst="rect">
            <a:avLst/>
          </a:prstGeom>
          <a:noFill/>
        </p:spPr>
        <p:txBody>
          <a:bodyPr wrap="square" lIns="91440" tIns="45720" rIns="91440" bIns="45720" rtlCol="0" anchor="t">
            <a:spAutoFit/>
          </a:bodyPr>
          <a:lstStyle/>
          <a:p>
            <a:pPr algn="ctr"/>
            <a:r>
              <a:rPr lang="cy-GB" sz="1300" b="1" dirty="0">
                <a:solidFill>
                  <a:schemeClr val="accent5"/>
                </a:solidFill>
                <a:latin typeface="Arial"/>
                <a:cs typeface="Arial"/>
              </a:rPr>
              <a:t>Beth sydd yn hyn oll i mi?
</a:t>
            </a:r>
            <a:r>
              <a:rPr lang="cy-GB" sz="1300" dirty="0">
                <a:solidFill>
                  <a:schemeClr val="accent5"/>
                </a:solidFill>
                <a:latin typeface="Arial"/>
                <a:cs typeface="Arial"/>
              </a:rPr>
              <a:t>Mae ein hangerdd dros amrywiaeth a chynhwysiant yn golygu creu amgylchedd gwaith i'r holl weithwyr sy'n groesawgar, yn barchus, yn ddeniadol, sydd â synnwyr o berthyn a sydd yn cael ei gyfoethogi gyda chyfleoedd ar gyfer datblygiad personol a phroffesiynol.
​
Rydyn ni eisiau gwneud y mwyaf o botensial pawb sy'n dewis gweithio i ni. Gwahoddir pob cydweithiwr i ymuno â rhwydweithiau staff a bod yn rhan greiddiol o unrhyw newidiadau.</a:t>
            </a:r>
            <a:r>
              <a:rPr lang="cy-GB" sz="1300" b="1" dirty="0">
                <a:solidFill>
                  <a:schemeClr val="accent5"/>
                </a:solidFill>
                <a:latin typeface="Arial"/>
                <a:cs typeface="Arial"/>
              </a:rPr>
              <a:t>
</a:t>
            </a:r>
            <a:endParaRPr lang="cy-GB" sz="1300" dirty="0">
              <a:solidFill>
                <a:schemeClr val="accent5"/>
              </a:solidFill>
              <a:latin typeface="Arial"/>
              <a:cs typeface="Arial"/>
            </a:endParaRPr>
          </a:p>
          <a:p>
            <a:pPr algn="ctr"/>
            <a:r>
              <a:rPr lang="cy-GB" sz="1300" dirty="0">
                <a:solidFill>
                  <a:schemeClr val="accent5"/>
                </a:solidFill>
                <a:latin typeface="Arial"/>
                <a:cs typeface="Arial"/>
              </a:rPr>
              <a:t>​</a:t>
            </a:r>
          </a:p>
          <a:p>
            <a:pPr algn="ctr"/>
            <a:endParaRPr lang="en-GB" sz="1300" dirty="0">
              <a:solidFill>
                <a:schemeClr val="accent5"/>
              </a:solidFill>
              <a:latin typeface="Arial"/>
              <a:cs typeface="Arial"/>
            </a:endParaRPr>
          </a:p>
          <a:p>
            <a:pPr algn="ctr"/>
            <a:r>
              <a:rPr lang="en-GB" sz="1300" dirty="0">
                <a:solidFill>
                  <a:schemeClr val="accent5"/>
                </a:solidFill>
                <a:latin typeface="Arial"/>
                <a:cs typeface="Arial"/>
              </a:rPr>
              <a:t>​</a:t>
            </a:r>
          </a:p>
          <a:p>
            <a:pPr algn="ctr"/>
            <a:endParaRPr lang="en-GB" sz="1300" dirty="0">
              <a:solidFill>
                <a:schemeClr val="accent5"/>
              </a:solidFill>
              <a:latin typeface="Arial"/>
              <a:cs typeface="Arial"/>
            </a:endParaRPr>
          </a:p>
          <a:p>
            <a:pPr algn="ctr"/>
            <a:r>
              <a:rPr lang="en-GB" sz="1300" dirty="0">
                <a:solidFill>
                  <a:schemeClr val="accent5"/>
                </a:solidFill>
                <a:latin typeface="Arial"/>
                <a:cs typeface="Arial"/>
              </a:rPr>
              <a:t>​</a:t>
            </a:r>
            <a:endParaRPr lang="en-US" sz="1300" dirty="0">
              <a:solidFill>
                <a:schemeClr val="accent5"/>
              </a:solidFill>
              <a:latin typeface="Arial"/>
              <a:cs typeface="Arial"/>
            </a:endParaRPr>
          </a:p>
        </p:txBody>
      </p:sp>
      <p:sp>
        <p:nvSpPr>
          <p:cNvPr id="16" name="TextBox 15">
            <a:extLst>
              <a:ext uri="{FF2B5EF4-FFF2-40B4-BE49-F238E27FC236}">
                <a16:creationId xmlns:a16="http://schemas.microsoft.com/office/drawing/2014/main" id="{27EE9652-A6B8-4684-A418-BD404ED6464B}"/>
              </a:ext>
            </a:extLst>
          </p:cNvPr>
          <p:cNvSpPr txBox="1"/>
          <p:nvPr/>
        </p:nvSpPr>
        <p:spPr>
          <a:xfrm>
            <a:off x="7463470" y="1586270"/>
            <a:ext cx="4318564" cy="1892826"/>
          </a:xfrm>
          <a:prstGeom prst="rect">
            <a:avLst/>
          </a:prstGeom>
          <a:noFill/>
        </p:spPr>
        <p:txBody>
          <a:bodyPr wrap="square" rtlCol="0">
            <a:spAutoFit/>
          </a:bodyPr>
          <a:lstStyle/>
          <a:p>
            <a:pPr algn="ctr"/>
            <a:r>
              <a:rPr lang="cy-GB" sz="1300" b="1" dirty="0">
                <a:solidFill>
                  <a:schemeClr val="accent5"/>
                </a:solidFill>
                <a:latin typeface="Arial" panose="020B0604020202020204" pitchFamily="34" charset="0"/>
                <a:cs typeface="Arial" panose="020B0604020202020204" pitchFamily="34" charset="0"/>
              </a:rPr>
              <a:t>Be nesaf?
</a:t>
            </a:r>
            <a:r>
              <a:rPr lang="cy-GB" sz="1300" dirty="0">
                <a:solidFill>
                  <a:schemeClr val="accent5"/>
                </a:solidFill>
                <a:latin typeface="Arial" panose="020B0604020202020204" pitchFamily="34" charset="0"/>
                <a:cs typeface="Arial" panose="020B0604020202020204" pitchFamily="34" charset="0"/>
              </a:rPr>
              <a:t>Rydych wedi cymryd y cam cyntaf.  Rydym yn eich annog i edrych drwy'r pecyn hwn er mwyn deall y sgiliau a'r profiad sydd eu hangen i fod yn Swyddog Gweinyddol llwyddiannus
Mae cyfiawnder yn bwysig. Ymunwch â ni i gyflawni ein huchelgais a gadewch i ni eich helpu i gyflawni eich un chi.</a:t>
            </a:r>
            <a:r>
              <a:rPr lang="cy-GB" sz="1300" b="1" dirty="0">
                <a:solidFill>
                  <a:schemeClr val="accent5"/>
                </a:solidFill>
                <a:latin typeface="Arial" panose="020B0604020202020204" pitchFamily="34" charset="0"/>
                <a:cs typeface="Arial" panose="020B0604020202020204" pitchFamily="34" charset="0"/>
              </a:rPr>
              <a:t>
</a:t>
            </a:r>
            <a:endParaRPr lang="cy-GB" sz="1300" dirty="0">
              <a:solidFill>
                <a:schemeClr val="accent5"/>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F3A1DACE-26F9-4A86-88D3-D9DF812BC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606" y="85195"/>
            <a:ext cx="3822583" cy="9089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6256484F-C9D6-45F5-B84D-E76169AB0937}"/>
              </a:ext>
            </a:extLst>
          </p:cNvPr>
          <p:cNvSpPr/>
          <p:nvPr/>
        </p:nvSpPr>
        <p:spPr>
          <a:xfrm>
            <a:off x="7265687" y="4121239"/>
            <a:ext cx="4714130" cy="2651565"/>
          </a:xfrm>
          <a:prstGeom prst="roundRect">
            <a:avLst/>
          </a:prstGeom>
          <a:noFill/>
          <a:ln w="28575">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27D85AE-1D3C-4A3D-9269-23F94C70C74A}"/>
              </a:ext>
            </a:extLst>
          </p:cNvPr>
          <p:cNvSpPr txBox="1"/>
          <p:nvPr/>
        </p:nvSpPr>
        <p:spPr>
          <a:xfrm>
            <a:off x="7372564" y="4288123"/>
            <a:ext cx="4486460" cy="2492990"/>
          </a:xfrm>
          <a:prstGeom prst="rect">
            <a:avLst/>
          </a:prstGeom>
          <a:noFill/>
        </p:spPr>
        <p:txBody>
          <a:bodyPr wrap="square" rtlCol="0">
            <a:spAutoFit/>
          </a:bodyPr>
          <a:lstStyle/>
          <a:p>
            <a:pPr algn="ctr"/>
            <a:r>
              <a:rPr lang="cy-GB" sz="1300" dirty="0">
                <a:solidFill>
                  <a:schemeClr val="accent5"/>
                </a:solidFill>
                <a:latin typeface="Arial" panose="020B0604020202020204" pitchFamily="34" charset="0"/>
                <a:cs typeface="Arial" panose="020B0604020202020204" pitchFamily="34" charset="0"/>
              </a:rPr>
              <a:t>Lle mae cyfleoedd i bawb ddatblygu. Rydym am i bawb deimlo'n rhan o gymuned o weithwyr proffesiynol a'ch cefnogi ym mhob ffordd y gallwn.
Mae sawl rhwydwaith amrywiaeth ar draws </a:t>
            </a:r>
            <a:r>
              <a:rPr lang="cy-GB" sz="1300" dirty="0" err="1">
                <a:solidFill>
                  <a:schemeClr val="accent5"/>
                </a:solidFill>
                <a:latin typeface="Arial" panose="020B0604020202020204" pitchFamily="34" charset="0"/>
                <a:cs typeface="Arial" panose="020B0604020202020204" pitchFamily="34" charset="0"/>
              </a:rPr>
              <a:t>GLlTEF</a:t>
            </a:r>
            <a:r>
              <a:rPr lang="cy-GB" sz="1300" dirty="0">
                <a:solidFill>
                  <a:schemeClr val="accent5"/>
                </a:solidFill>
                <a:latin typeface="Arial" panose="020B0604020202020204" pitchFamily="34" charset="0"/>
                <a:cs typeface="Arial" panose="020B0604020202020204" pitchFamily="34" charset="0"/>
              </a:rPr>
              <a:t>, y Weinyddiaeth Gyfiawnder a'r Gwasanaeth Sifil ehangach. Maent yn cynnwys y rhwydwaith anabledd, rhwydwaith Cynhwysiant Hil ac Ymdrechu tuag at Gydraddoldeb (RISE) </a:t>
            </a:r>
            <a:r>
              <a:rPr lang="cy-GB" sz="1300" dirty="0" err="1">
                <a:solidFill>
                  <a:schemeClr val="accent5"/>
                </a:solidFill>
                <a:latin typeface="Arial" panose="020B0604020202020204" pitchFamily="34" charset="0"/>
                <a:cs typeface="Arial" panose="020B0604020202020204" pitchFamily="34" charset="0"/>
              </a:rPr>
              <a:t>GLlTEF</a:t>
            </a:r>
            <a:r>
              <a:rPr lang="cy-GB" sz="1300" dirty="0">
                <a:solidFill>
                  <a:schemeClr val="accent5"/>
                </a:solidFill>
                <a:latin typeface="Arial" panose="020B0604020202020204" pitchFamily="34" charset="0"/>
                <a:cs typeface="Arial" panose="020B0604020202020204" pitchFamily="34" charset="0"/>
              </a:rPr>
              <a:t>, y fforwm cydraddoldeb rhywedd, SPIRIT (LGBT+) a llawer mwy.
</a:t>
            </a:r>
            <a:r>
              <a:rPr lang="cy-GB" sz="1300" b="1" dirty="0">
                <a:solidFill>
                  <a:schemeClr val="accent5"/>
                </a:solidFill>
                <a:latin typeface="Arial" panose="020B0604020202020204" pitchFamily="34" charset="0"/>
                <a:cs typeface="Arial" panose="020B0604020202020204" pitchFamily="34" charset="0"/>
              </a:rPr>
              <a:t>Gyda'n gilydd byddwn yn creu gwell cyfiawnder i bawb</a:t>
            </a:r>
            <a:r>
              <a:rPr lang="cy-GB" sz="1300" dirty="0">
                <a:solidFill>
                  <a:schemeClr val="accent5"/>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7119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Croeso i’r proffesiwn mwyaf yn y Llywodraeth…​</a:t>
            </a:r>
            <a:endParaRPr lang="cy-GB"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8" name="TextBox 7">
            <a:extLst>
              <a:ext uri="{FF2B5EF4-FFF2-40B4-BE49-F238E27FC236}">
                <a16:creationId xmlns:a16="http://schemas.microsoft.com/office/drawing/2014/main" id="{A8CD40A4-4C2E-411D-903B-BB5FAA878FD3}"/>
              </a:ext>
            </a:extLst>
          </p:cNvPr>
          <p:cNvSpPr txBox="1"/>
          <p:nvPr/>
        </p:nvSpPr>
        <p:spPr>
          <a:xfrm>
            <a:off x="671119" y="1333850"/>
            <a:ext cx="9753600" cy="1692771"/>
          </a:xfrm>
          <a:prstGeom prst="rect">
            <a:avLst/>
          </a:prstGeom>
          <a:noFill/>
        </p:spPr>
        <p:txBody>
          <a:bodyPr wrap="square" rtlCol="0">
            <a:spAutoFit/>
          </a:bodyPr>
          <a:lstStyle/>
          <a:p>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Mae</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hlinkClick r:id="rId4"/>
              </a:rPr>
              <a:t>’</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r </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hlinkClick r:id="rId4"/>
              </a:rPr>
              <a:t>Proffesiwn Cyflawni Gweithredol </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yn rhan o'r Gwasanaeth Sifil a dyma'r proffesiwn mwyaf yn y Gwasanaeth Sifil. 
Fel aelod o'r Proffesiwn Cyflawni Gweithredol (ODP), chi yw wyneb cyhoeddus gwasanaeth cyhoeddus. Os nad oes gennych rôl sy'n darparu'n uniongyrchol i'r cyhoedd, rydych chi'n cefnogi'r rhai sy'n gwneud hynny. Yn y naill achos a’r llall, byddwch yn gwneud gwahaniaeth gwirioneddol i fywydau pobl ac yn gwireddu polisïau, strategaethau a chynlluniau'r llywodraeth. 
Gyda'n gilydd, rydym yn creu ac yn darparu gwasanaethau eithriadol i ddinasyddion. Rydym yn datblygu arweinwyr effeithiol sy'n ysbrydoli, yn hyderus ac yn grymuso ac sy'n byw ein gwerthoedd. Mae ein proffesiwn yn gynhwysol, hyblyg, modern a chysylltiedig, ac yn greiddiol i ddarparu gwasanaethau cyhoeddus
</a:t>
            </a:r>
          </a:p>
        </p:txBody>
      </p:sp>
      <p:pic>
        <p:nvPicPr>
          <p:cNvPr id="9" name="Picture 8" descr="A picture containing text&#10;&#10;Description automatically generated">
            <a:extLst>
              <a:ext uri="{FF2B5EF4-FFF2-40B4-BE49-F238E27FC236}">
                <a16:creationId xmlns:a16="http://schemas.microsoft.com/office/drawing/2014/main" id="{D5B336C5-0DD0-4EF5-A8F6-CA26C76EA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070" y="3123401"/>
            <a:ext cx="2712955" cy="2706859"/>
          </a:xfrm>
          <a:prstGeom prst="rect">
            <a:avLst/>
          </a:prstGeom>
        </p:spPr>
      </p:pic>
      <p:sp>
        <p:nvSpPr>
          <p:cNvPr id="12" name="TextBox 11">
            <a:extLst>
              <a:ext uri="{FF2B5EF4-FFF2-40B4-BE49-F238E27FC236}">
                <a16:creationId xmlns:a16="http://schemas.microsoft.com/office/drawing/2014/main" id="{CE4F26B1-AB8B-4A31-B395-1F25D1D77D94}"/>
              </a:ext>
            </a:extLst>
          </p:cNvPr>
          <p:cNvSpPr txBox="1"/>
          <p:nvPr/>
        </p:nvSpPr>
        <p:spPr>
          <a:xfrm>
            <a:off x="1972811" y="6005933"/>
            <a:ext cx="8246378" cy="830997"/>
          </a:xfrm>
          <a:prstGeom prst="rect">
            <a:avLst/>
          </a:prstGeom>
          <a:noFill/>
        </p:spPr>
        <p:txBody>
          <a:bodyPr wrap="square">
            <a:spAutoFit/>
          </a:bodyPr>
          <a:lstStyle/>
          <a:p>
            <a:r>
              <a:rPr lang="cy-GB" sz="1600" dirty="0">
                <a:solidFill>
                  <a:srgbClr val="002060"/>
                </a:solidFill>
                <a:latin typeface="Arial" panose="020B0604020202020204" pitchFamily="34" charset="0"/>
                <a:ea typeface="Open Sans" panose="020B0606030504020204" pitchFamily="34" charset="0"/>
                <a:cs typeface="Arial" panose="020B0604020202020204" pitchFamily="34" charset="0"/>
              </a:rPr>
              <a:t>Rydym yn darparu ar gyfer pobl. Rydyn ni'n eu deall nhw, yn eu helpu nhw ac yn eu cefnogi nhw. 
</a:t>
            </a:r>
          </a:p>
        </p:txBody>
      </p:sp>
    </p:spTree>
    <p:custDataLst>
      <p:tags r:id="rId1"/>
    </p:custDataLst>
    <p:extLst>
      <p:ext uri="{BB962C8B-B14F-4D97-AF65-F5344CB8AC3E}">
        <p14:creationId xmlns:p14="http://schemas.microsoft.com/office/powerpoint/2010/main" val="177779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Y Swydd – </a:t>
            </a:r>
            <a:r>
              <a:rPr lang="cy-GB" sz="2100" b="0" dirty="0">
                <a:latin typeface="Arial Nova"/>
                <a:ea typeface="Open Sans"/>
                <a:cs typeface="Arial"/>
              </a:rPr>
              <a:t>Swyddog Gweinyddol</a:t>
            </a: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pic>
        <p:nvPicPr>
          <p:cNvPr id="3074" name="Picture 2">
            <a:extLst>
              <a:ext uri="{FF2B5EF4-FFF2-40B4-BE49-F238E27FC236}">
                <a16:creationId xmlns:a16="http://schemas.microsoft.com/office/drawing/2014/main" id="{FCDF26F6-B99B-4437-BB51-F853B43A0C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164"/>
          <a:stretch/>
        </p:blipFill>
        <p:spPr bwMode="auto">
          <a:xfrm>
            <a:off x="8377167" y="1512409"/>
            <a:ext cx="3481857" cy="445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D33D7F1E-CE9A-4D7A-A387-11CB2B5C6A76}"/>
              </a:ext>
            </a:extLst>
          </p:cNvPr>
          <p:cNvSpPr txBox="1"/>
          <p:nvPr/>
        </p:nvSpPr>
        <p:spPr>
          <a:xfrm>
            <a:off x="238541" y="1512409"/>
            <a:ext cx="7962630" cy="6494085"/>
          </a:xfrm>
          <a:prstGeom prst="rect">
            <a:avLst/>
          </a:prstGeom>
          <a:noFill/>
        </p:spPr>
        <p:txBody>
          <a:bodyPr wrap="square" rtlCol="0">
            <a:spAutoFit/>
          </a:bodyPr>
          <a:lstStyle/>
          <a:p>
            <a:endPar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cy-GB" sz="1300" b="1" dirty="0">
                <a:solidFill>
                  <a:srgbClr val="002060"/>
                </a:solidFill>
                <a:latin typeface="Arial" panose="020B0604020202020204" pitchFamily="34" charset="0"/>
                <a:ea typeface="Open Sans" panose="020B0606030504020204" pitchFamily="34" charset="0"/>
                <a:cs typeface="Arial" panose="020B0604020202020204" pitchFamily="34" charset="0"/>
              </a:rPr>
              <a:t>Byddwn yn cefnogi eich datblygiad er mwyn i chi:</a:t>
            </a:r>
          </a:p>
          <a:p>
            <a:endParaRPr lang="cy-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ateb ystod o ymholiadau ffôn yn hyderus ar gyfer y Ganolfan Gasglu a Gorfodi Dirwyon Troseddol
datblygu sgiliau cyfathrebu rhagorol
bod yn </a:t>
            </a:r>
            <a:r>
              <a:rPr lang="cy-GB" sz="1300" dirty="0" err="1">
                <a:solidFill>
                  <a:srgbClr val="002060"/>
                </a:solidFill>
                <a:latin typeface="Arial" panose="020B0604020202020204" pitchFamily="34" charset="0"/>
                <a:ea typeface="Open Sans" panose="020B0606030504020204" pitchFamily="34" charset="0"/>
                <a:cs typeface="Arial" panose="020B0604020202020204" pitchFamily="34" charset="0"/>
              </a:rPr>
              <a:t>empathetig</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 tuag at ein cwsmeriaid a gweithio gyda ni i ddatrys problemau
darparu gwasanaeth defnyddiol, prydlon, cwrtais a "hawl y tro cyntaf" i'n defnyddwyr 
darparu gwybodaeth i ddefnyddwyr i'w galluogi i ddeall y prosesau gorfodaeth
adnabod defnyddwyr sydd angen cymorth ychwanegol
diweddaru cofnodion ar ein system gyfrifiadurol yn dilyn cyswllt 
defnyddio'r ystod o bwerau gorfodaeth sydd ar gael i staff </a:t>
            </a:r>
            <a:r>
              <a:rPr lang="cy-GB" sz="1300" dirty="0" err="1">
                <a:solidFill>
                  <a:srgbClr val="002060"/>
                </a:solidFill>
                <a:latin typeface="Arial" panose="020B0604020202020204" pitchFamily="34" charset="0"/>
                <a:ea typeface="Open Sans" panose="020B0606030504020204" pitchFamily="34" charset="0"/>
                <a:cs typeface="Arial" panose="020B0604020202020204" pitchFamily="34" charset="0"/>
              </a:rPr>
              <a:t>GLlTEF</a:t>
            </a:r>
            <a:endPar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endParaRPr lang="cy-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cy-GB" sz="1300" b="1" dirty="0">
                <a:solidFill>
                  <a:srgbClr val="002060"/>
                </a:solidFill>
                <a:latin typeface="Arial" panose="020B0604020202020204" pitchFamily="34" charset="0"/>
                <a:ea typeface="Open Sans" panose="020B0606030504020204" pitchFamily="34" charset="0"/>
                <a:cs typeface="Arial" panose="020B0604020202020204" pitchFamily="34" charset="0"/>
              </a:rPr>
              <a:t>Hyfforddiant
</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Mae gan bob un ymgeisydd becyn hyfforddi unigol a fydd yn ffitio o gwmpas y swydd rydych wedi gwneud cais amdani ac a fydd yn cael ei addasu i'ch arddull dysgu.  Byddwch yn cael eich cefnogi'n llawn yn ystod eich taith fel dysgwr gan arweinydd eich tîm a'ch cydweithwyr profiadol fydd yn darparu mentora a chefnogaeth.</a:t>
            </a:r>
          </a:p>
          <a:p>
            <a:r>
              <a:rPr lang="cy-GB" sz="1300" i="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
"Yn ystod fy mhrentisiaeth, fe wnes fagu hyder, ac yn bwysicaf oll, roeddwn i'n gallu defnyddio'r sgiliau a'r wybodaeth yr oeddwn wedi'u dysgu yn fy swydd." </a:t>
            </a:r>
            <a:r>
              <a:rPr lang="cy-GB" sz="1300" b="1" i="1" dirty="0" err="1">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Jayne</a:t>
            </a:r>
            <a:r>
              <a:rPr lang="cy-GB" sz="1300" b="1" i="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 Williams – Prentis </a:t>
            </a:r>
            <a:r>
              <a:rPr lang="cy-GB" sz="1300" b="1" i="1" dirty="0" err="1">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GLlTEF</a:t>
            </a:r>
            <a:r>
              <a:rPr lang="cy-GB" sz="1300" i="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
</a:t>
            </a:r>
            <a:br>
              <a:rPr lang="en-GB" sz="1400" i="1" dirty="0">
                <a:solidFill>
                  <a:schemeClr val="accent2">
                    <a:lumMod val="75000"/>
                  </a:schemeClr>
                </a:solidFill>
              </a:rPr>
            </a:br>
            <a:endParaRPr lang="en-GB" sz="1300" i="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endParaRPr>
          </a:p>
          <a:p>
            <a:endPar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98431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Prentisiaeth Arbenigwr Gwasanaeth Cwsmer Lefel 3</a:t>
            </a: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pic>
        <p:nvPicPr>
          <p:cNvPr id="12" name="Graphic 11" descr="Shooting star with solid fill">
            <a:extLst>
              <a:ext uri="{FF2B5EF4-FFF2-40B4-BE49-F238E27FC236}">
                <a16:creationId xmlns:a16="http://schemas.microsoft.com/office/drawing/2014/main" id="{2C1650EB-5124-4F49-9055-C135D0EE46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0351" y="1337868"/>
            <a:ext cx="312289" cy="312289"/>
          </a:xfrm>
          <a:prstGeom prst="rect">
            <a:avLst/>
          </a:prstGeom>
        </p:spPr>
      </p:pic>
      <p:pic>
        <p:nvPicPr>
          <p:cNvPr id="21" name="Graphic 20" descr="Shooting star with solid fill">
            <a:extLst>
              <a:ext uri="{FF2B5EF4-FFF2-40B4-BE49-F238E27FC236}">
                <a16:creationId xmlns:a16="http://schemas.microsoft.com/office/drawing/2014/main" id="{8736129E-A454-4E8D-8F03-DCC13DD957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2692" y="1299942"/>
            <a:ext cx="312289" cy="312289"/>
          </a:xfrm>
          <a:prstGeom prst="rect">
            <a:avLst/>
          </a:prstGeom>
        </p:spPr>
      </p:pic>
      <p:sp>
        <p:nvSpPr>
          <p:cNvPr id="23" name="TextBox 22">
            <a:extLst>
              <a:ext uri="{FF2B5EF4-FFF2-40B4-BE49-F238E27FC236}">
                <a16:creationId xmlns:a16="http://schemas.microsoft.com/office/drawing/2014/main" id="{FE940A5A-B52B-46D4-BB56-707AA614678F}"/>
              </a:ext>
            </a:extLst>
          </p:cNvPr>
          <p:cNvSpPr txBox="1"/>
          <p:nvPr/>
        </p:nvSpPr>
        <p:spPr>
          <a:xfrm>
            <a:off x="276542" y="1271421"/>
            <a:ext cx="4943858" cy="369332"/>
          </a:xfrm>
          <a:prstGeom prst="rect">
            <a:avLst/>
          </a:prstGeom>
          <a:solidFill>
            <a:schemeClr val="accent4"/>
          </a:solidFill>
          <a:ln w="28575">
            <a:solidFill>
              <a:schemeClr val="accent4"/>
            </a:solidFill>
          </a:ln>
        </p:spPr>
        <p:txBody>
          <a:bodyPr wrap="square" rtlCol="0">
            <a:spAutoFit/>
          </a:bodyPr>
          <a:lstStyle/>
          <a:p>
            <a:pPr algn="ctr"/>
            <a:r>
              <a:rPr lang="cy-GB" dirty="0">
                <a:solidFill>
                  <a:schemeClr val="bg1"/>
                </a:solidFill>
                <a:latin typeface="Arial" panose="020B0604020202020204" pitchFamily="34" charset="0"/>
                <a:cs typeface="Arial" panose="020B0604020202020204" pitchFamily="34" charset="0"/>
              </a:rPr>
              <a:t>Arbenigwr Gwasanaeth Cwsmer Lefel 3</a:t>
            </a:r>
          </a:p>
        </p:txBody>
      </p:sp>
      <p:sp>
        <p:nvSpPr>
          <p:cNvPr id="24" name="Rectangle 23">
            <a:extLst>
              <a:ext uri="{FF2B5EF4-FFF2-40B4-BE49-F238E27FC236}">
                <a16:creationId xmlns:a16="http://schemas.microsoft.com/office/drawing/2014/main" id="{FE761D70-C861-43A1-A844-8CF667F197C7}"/>
              </a:ext>
            </a:extLst>
          </p:cNvPr>
          <p:cNvSpPr/>
          <p:nvPr/>
        </p:nvSpPr>
        <p:spPr>
          <a:xfrm>
            <a:off x="276541" y="1669275"/>
            <a:ext cx="4943859" cy="1759726"/>
          </a:xfrm>
          <a:prstGeom prst="rect">
            <a:avLst/>
          </a:prstGeom>
          <a:solidFill>
            <a:srgbClr val="FFEFB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1600" dirty="0">
                <a:solidFill>
                  <a:schemeClr val="tx1"/>
                </a:solidFill>
              </a:rPr>
              <a:t>Arbenigwr gwasanaeth cwsmeriaid yw’r gweithiwr proffesiynol sy’n rhoi cymorth uniongyrchol i gwsmeriaid o fewn pob sector a math o drefniadaeth. Maent yn eiriolwyr dros wasanaeth cwsmeriaid o ansawdd uchel, sy'n gweithredu fel pwynt cyfeirio ar gyfer delio â cheisiadau mwy cymhleth neu dechnegol, cwynion ac ymholiadau.
</a:t>
            </a:r>
          </a:p>
        </p:txBody>
      </p:sp>
      <p:sp>
        <p:nvSpPr>
          <p:cNvPr id="15" name="Rectangle 14">
            <a:extLst>
              <a:ext uri="{FF2B5EF4-FFF2-40B4-BE49-F238E27FC236}">
                <a16:creationId xmlns:a16="http://schemas.microsoft.com/office/drawing/2014/main" id="{83FD9150-B6D3-4C12-91AB-A6F5FC41E16D}"/>
              </a:ext>
            </a:extLst>
          </p:cNvPr>
          <p:cNvSpPr/>
          <p:nvPr/>
        </p:nvSpPr>
        <p:spPr>
          <a:xfrm>
            <a:off x="5561131" y="1271421"/>
            <a:ext cx="6255048" cy="5441868"/>
          </a:xfrm>
          <a:prstGeom prst="rect">
            <a:avLst/>
          </a:prstGeom>
          <a:solidFill>
            <a:srgbClr val="FFEFB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1600" b="1" dirty="0">
                <a:solidFill>
                  <a:schemeClr val="tx1"/>
                </a:solidFill>
              </a:rPr>
              <a:t>Hyd y rhaglen 
</a:t>
            </a:r>
            <a:r>
              <a:rPr lang="cy-GB" sz="1600" dirty="0">
                <a:solidFill>
                  <a:schemeClr val="tx1"/>
                </a:solidFill>
              </a:rPr>
              <a:t>15 mis ar gyfartaledd ynghyd ag Asesiad Terfynol (EPA)</a:t>
            </a:r>
          </a:p>
          <a:p>
            <a:r>
              <a:rPr lang="cy-GB" sz="1600" b="1" dirty="0">
                <a:solidFill>
                  <a:schemeClr val="tx1"/>
                </a:solidFill>
              </a:rPr>
              <a:t>
Dull cyflawni 
</a:t>
            </a:r>
            <a:r>
              <a:rPr lang="cy-GB" sz="1600" dirty="0">
                <a:solidFill>
                  <a:schemeClr val="tx1"/>
                </a:solidFill>
              </a:rPr>
              <a:t>Cyflwyno rhaglen drwy ddull dysgu cyfunol</a:t>
            </a:r>
          </a:p>
          <a:p>
            <a:endParaRPr lang="cy-GB" sz="1600" b="1" dirty="0">
              <a:solidFill>
                <a:schemeClr val="tx1"/>
              </a:solidFill>
            </a:endParaRPr>
          </a:p>
          <a:p>
            <a:r>
              <a:rPr lang="cy-GB" sz="1600" b="1" dirty="0">
                <a:solidFill>
                  <a:schemeClr val="tx1"/>
                </a:solidFill>
              </a:rPr>
              <a:t>Dull cyfunol</a:t>
            </a:r>
          </a:p>
          <a:p>
            <a:endParaRPr lang="cy-GB" sz="1600" b="1" dirty="0">
              <a:solidFill>
                <a:schemeClr val="tx1"/>
              </a:solidFill>
            </a:endParaRPr>
          </a:p>
          <a:p>
            <a:pPr marL="285750" indent="-285750">
              <a:buFont typeface="Arial" panose="020B0604020202020204" pitchFamily="34" charset="0"/>
              <a:buChar char="•"/>
            </a:pPr>
            <a:r>
              <a:rPr lang="cy-GB" sz="1600" dirty="0">
                <a:solidFill>
                  <a:schemeClr val="tx1"/>
                </a:solidFill>
              </a:rPr>
              <a:t>Dysgu wedi'i hwyluso: dysgwyr yn cwblhau sesiynau dysgu gyda'u hyfforddwr dysgu bob 4-6 wythnos
Astudio unigol: disgwylir i ddysgwyr astudio’n unigol gan ddefnyddio platfform dysgu ar-lein 
Sesiynau rhithwir: rhwng y dysgwyr a'u hyfforddwr dysgu
Cyswllt: mae gan ddysgwyr fynediad at eu hyfforddwr dysgu drwy e-bost, ffôn a llwyfan dysgu ar-lein. </a:t>
            </a:r>
            <a:endParaRPr lang="en-GB" sz="1600" dirty="0">
              <a:solidFill>
                <a:schemeClr val="tx1"/>
              </a:solidFill>
            </a:endParaRPr>
          </a:p>
        </p:txBody>
      </p:sp>
      <p:sp>
        <p:nvSpPr>
          <p:cNvPr id="16" name="TextBox 15">
            <a:extLst>
              <a:ext uri="{FF2B5EF4-FFF2-40B4-BE49-F238E27FC236}">
                <a16:creationId xmlns:a16="http://schemas.microsoft.com/office/drawing/2014/main" id="{8DBD13B1-6A11-4A12-96BE-CE4DED76EAE3}"/>
              </a:ext>
            </a:extLst>
          </p:cNvPr>
          <p:cNvSpPr txBox="1"/>
          <p:nvPr/>
        </p:nvSpPr>
        <p:spPr>
          <a:xfrm>
            <a:off x="290763" y="3666497"/>
            <a:ext cx="4943858" cy="369332"/>
          </a:xfrm>
          <a:prstGeom prst="rect">
            <a:avLst/>
          </a:prstGeom>
          <a:solidFill>
            <a:schemeClr val="accent4"/>
          </a:solidFill>
          <a:ln w="28575">
            <a:solidFill>
              <a:schemeClr val="accent4"/>
            </a:solidFill>
          </a:ln>
        </p:spPr>
        <p:txBody>
          <a:bodyPr wrap="square" rtlCol="0">
            <a:spAutoFit/>
          </a:bodyPr>
          <a:lstStyle/>
          <a:p>
            <a:pPr algn="ctr"/>
            <a:r>
              <a:rPr lang="cy-GB" dirty="0">
                <a:solidFill>
                  <a:schemeClr val="bg1"/>
                </a:solidFill>
                <a:latin typeface="Arial" panose="020B0604020202020204" pitchFamily="34" charset="0"/>
                <a:cs typeface="Arial" panose="020B0604020202020204" pitchFamily="34" charset="0"/>
              </a:rPr>
              <a:t>Buddion</a:t>
            </a:r>
          </a:p>
        </p:txBody>
      </p:sp>
      <p:sp>
        <p:nvSpPr>
          <p:cNvPr id="17" name="Rectangle 16">
            <a:extLst>
              <a:ext uri="{FF2B5EF4-FFF2-40B4-BE49-F238E27FC236}">
                <a16:creationId xmlns:a16="http://schemas.microsoft.com/office/drawing/2014/main" id="{972FB8C1-9FC0-4161-84A9-1569212FB2C4}"/>
              </a:ext>
            </a:extLst>
          </p:cNvPr>
          <p:cNvSpPr/>
          <p:nvPr/>
        </p:nvSpPr>
        <p:spPr>
          <a:xfrm>
            <a:off x="290762" y="4064350"/>
            <a:ext cx="4943859" cy="2648939"/>
          </a:xfrm>
          <a:prstGeom prst="rect">
            <a:avLst/>
          </a:prstGeom>
          <a:solidFill>
            <a:srgbClr val="FFEFB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cy-GB" sz="1600" dirty="0">
                <a:solidFill>
                  <a:schemeClr val="tx1"/>
                </a:solidFill>
              </a:rPr>
              <a:t>Ennill sgiliau allweddol i gefnogi cyfathrebu effeithiol â chwsmeriaid a meithrin perthynas
Deall sut i gymhwyso ystod o arddulliau arwain mewn amgylchedd gwasanaeth cwsmeriaid
Dod yn gymwys i drin heriau gan gwsmeriaid a sut i ddatrys
Y gallu i argymell a gweithredu gwelliannau i wasanaethau</a:t>
            </a:r>
          </a:p>
        </p:txBody>
      </p:sp>
    </p:spTree>
    <p:custDataLst>
      <p:tags r:id="rId1"/>
    </p:custDataLst>
    <p:extLst>
      <p:ext uri="{BB962C8B-B14F-4D97-AF65-F5344CB8AC3E}">
        <p14:creationId xmlns:p14="http://schemas.microsoft.com/office/powerpoint/2010/main" val="99024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Pwy sy’n gymwys i wneud cais?</a:t>
            </a:r>
            <a:endParaRPr lang="cy-GB"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graphicFrame>
        <p:nvGraphicFramePr>
          <p:cNvPr id="3" name="Diagram 2">
            <a:extLst>
              <a:ext uri="{FF2B5EF4-FFF2-40B4-BE49-F238E27FC236}">
                <a16:creationId xmlns:a16="http://schemas.microsoft.com/office/drawing/2014/main" id="{423F3517-6EBA-4A7C-B922-45705C0D505B}"/>
              </a:ext>
            </a:extLst>
          </p:cNvPr>
          <p:cNvGraphicFramePr/>
          <p:nvPr/>
        </p:nvGraphicFramePr>
        <p:xfrm>
          <a:off x="1528194" y="1778605"/>
          <a:ext cx="9135611" cy="4536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6917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Dysgu heb fod wrth y gwaith</a:t>
            </a: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12" name="TextBox 11">
            <a:extLst>
              <a:ext uri="{FF2B5EF4-FFF2-40B4-BE49-F238E27FC236}">
                <a16:creationId xmlns:a16="http://schemas.microsoft.com/office/drawing/2014/main" id="{11312802-EBD9-4EAB-B3D0-54883CEDD09B}"/>
              </a:ext>
            </a:extLst>
          </p:cNvPr>
          <p:cNvSpPr txBox="1"/>
          <p:nvPr/>
        </p:nvSpPr>
        <p:spPr>
          <a:xfrm>
            <a:off x="384201" y="1341913"/>
            <a:ext cx="11342554" cy="4693593"/>
          </a:xfrm>
          <a:prstGeom prst="rect">
            <a:avLst/>
          </a:prstGeom>
          <a:noFill/>
        </p:spPr>
        <p:txBody>
          <a:bodyPr wrap="square" rtlCol="0">
            <a:spAutoFit/>
          </a:bodyPr>
          <a:lstStyle/>
          <a:p>
            <a:pPr algn="just"/>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Mae hyfforddiant heb fod wrth y gwaith yn ofyniad statudol i bob prentisiaeth. Mae'n hyfforddiant, a dderbynnir gan y prentis, yn ystod oriau gwaith arferol y prentis, at ddiben cyflawni gwybodaeth, sgiliau ac ymddygiadau'r brentisiaeth y mae'r dysgwr yn ei chwblhau. Trwy oriau gwaith arferol, rydym yn golygu oriau cyflogedig heb gynnwys goramser. </a:t>
            </a:r>
          </a:p>
          <a:p>
            <a:pPr algn="just"/>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
</a:t>
            </a:r>
            <a:r>
              <a:rPr lang="cy-GB" sz="1300" b="1" dirty="0">
                <a:solidFill>
                  <a:srgbClr val="002060"/>
                </a:solidFill>
                <a:latin typeface="Arial" panose="020B0604020202020204" pitchFamily="34" charset="0"/>
                <a:ea typeface="Open Sans" panose="020B0606030504020204" pitchFamily="34" charset="0"/>
                <a:cs typeface="Arial" panose="020B0604020202020204" pitchFamily="34" charset="0"/>
              </a:rPr>
              <a:t>A oes rhaid cyflwyno’r 20% mewn ffordd benodol - e.e. rhyddhau am ddiwrnod?</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
Nid oes rheoliadau ynghylch sut rydych chi (a'r partner hyfforddi) yn penderfynu trefnu’r gwaith o gyflwyno hyfforddiant heb fod wrth y swydd. Gallai fod yn un diwrnod yr wythnos, wythnos ar y tro, neu efallai mewn bloc hirach cyn cyfnod mwy dwys yn y swydd.
</a:t>
            </a:r>
          </a:p>
          <a:p>
            <a:pPr algn="just"/>
            <a:r>
              <a:rPr lang="cy-GB" sz="1300" b="1" dirty="0">
                <a:solidFill>
                  <a:srgbClr val="002060"/>
                </a:solidFill>
                <a:latin typeface="Arial" panose="020B0604020202020204" pitchFamily="34" charset="0"/>
                <a:ea typeface="Open Sans" panose="020B0606030504020204" pitchFamily="34" charset="0"/>
                <a:cs typeface="Arial" panose="020B0604020202020204" pitchFamily="34" charset="0"/>
              </a:rPr>
              <a:t>Enghreifftiau ymarferol generig o hyfforddiant heb fod wrth y swydd</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
</a:t>
            </a:r>
          </a:p>
          <a:p>
            <a:pPr algn="just"/>
            <a:endPar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marL="285750" indent="-285750" algn="just">
              <a:buFont typeface="Arial" panose="020B0604020202020204" pitchFamily="34" charset="0"/>
              <a:buChar char="•"/>
            </a:pP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Dysgu sgiliau newydd yn y gwaith drwy gysgodi aelodau eraill y tîm 
Trafodaethau datblygiad personol i gynllunio dysgu newydd 
Rhaglenni hyfforddiant mewnol sy'n berthnasol i'r brentisiaeth
Sesiynau hyfforddi gyda Hyfforddwr Dysgu 
Ysgrifennu cofnod adfyfyriol
Mynychu gweithdai a </a:t>
            </a:r>
            <a:r>
              <a:rPr lang="cy-GB" sz="1300" dirty="0" err="1">
                <a:solidFill>
                  <a:srgbClr val="002060"/>
                </a:solidFill>
                <a:latin typeface="Arial" panose="020B0604020202020204" pitchFamily="34" charset="0"/>
                <a:ea typeface="Open Sans" panose="020B0606030504020204" pitchFamily="34" charset="0"/>
                <a:cs typeface="Arial" panose="020B0604020202020204" pitchFamily="34" charset="0"/>
              </a:rPr>
              <a:t>gweminarau</a:t>
            </a:r>
            <a:r>
              <a:rPr lang="cy-GB" sz="1300" dirty="0">
                <a:solidFill>
                  <a:srgbClr val="002060"/>
                </a:solidFill>
                <a:latin typeface="Arial" panose="020B0604020202020204" pitchFamily="34" charset="0"/>
                <a:ea typeface="Open Sans" panose="020B0606030504020204" pitchFamily="34" charset="0"/>
                <a:cs typeface="Arial" panose="020B0604020202020204" pitchFamily="34" charset="0"/>
              </a:rPr>
              <a:t> sy'n berthnasol i'r brentisiaeth
Asesiadau ymarfer i wella sgiliau, ymddygiadau a gwybodaeth 
Ffug aseiniadau i baratoi ar gyfer yr Asesiad Terfynol
Astudio’n unigol gan gynnwys darllen neu wylio fideos
Hyfforddiant ar arferion gwaith newydd neu offer newydd 
Ymarferion chwarae rôl neu efelychu
Asesiadau ysgrifennu, aseiniadau a chwblhau prosiectau neu weithgareddau</a:t>
            </a:r>
          </a:p>
        </p:txBody>
      </p:sp>
    </p:spTree>
    <p:custDataLst>
      <p:tags r:id="rId1"/>
    </p:custDataLst>
    <p:extLst>
      <p:ext uri="{BB962C8B-B14F-4D97-AF65-F5344CB8AC3E}">
        <p14:creationId xmlns:p14="http://schemas.microsoft.com/office/powerpoint/2010/main" val="323084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Gwneud cais a’r broses gyfweld​</a:t>
            </a:r>
            <a:endParaRPr lang="cy-GB"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graphicFrame>
        <p:nvGraphicFramePr>
          <p:cNvPr id="3" name="Diagram 2">
            <a:extLst>
              <a:ext uri="{FF2B5EF4-FFF2-40B4-BE49-F238E27FC236}">
                <a16:creationId xmlns:a16="http://schemas.microsoft.com/office/drawing/2014/main" id="{A19B0F91-F5F6-4213-9D96-BD1B7059D171}"/>
              </a:ext>
            </a:extLst>
          </p:cNvPr>
          <p:cNvGraphicFramePr/>
          <p:nvPr/>
        </p:nvGraphicFramePr>
        <p:xfrm>
          <a:off x="58723" y="1196410"/>
          <a:ext cx="12029813" cy="5598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096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09"/>
            <a:ext cx="10861198" cy="803245"/>
          </a:xfrm>
        </p:spPr>
        <p:txBody>
          <a:bodyPr>
            <a:normAutofit/>
          </a:bodyPr>
          <a:lstStyle/>
          <a:p>
            <a:r>
              <a:rPr lang="en-GB" sz="2100">
                <a:latin typeface="Arial Nova"/>
                <a:ea typeface="Open Sans"/>
                <a:cs typeface="Arial"/>
              </a:rPr>
              <a:t>Welcome to HM Courts and Tribunal Service ​ </a:t>
            </a:r>
            <a:br>
              <a:rPr lang="en-GB" sz="2100" b="0">
                <a:latin typeface="Arial Nova"/>
                <a:ea typeface="Open Sans"/>
                <a:cs typeface="Arial"/>
              </a:rPr>
            </a:br>
            <a:r>
              <a:rPr lang="en-GB" sz="2100" b="0">
                <a:latin typeface="Arial Nova"/>
                <a:ea typeface="Open Sans"/>
                <a:cs typeface="Arial"/>
              </a:rPr>
              <a:t>Criminal Fines Collection and Enforcement​</a:t>
            </a:r>
            <a:endParaRPr lang="en-US" sz="2100" b="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12" name="TextBox 11">
            <a:extLst>
              <a:ext uri="{FF2B5EF4-FFF2-40B4-BE49-F238E27FC236}">
                <a16:creationId xmlns:a16="http://schemas.microsoft.com/office/drawing/2014/main" id="{6B3DF012-AFE1-4145-BA4B-D4478E14FFF3}"/>
              </a:ext>
            </a:extLst>
          </p:cNvPr>
          <p:cNvSpPr txBox="1"/>
          <p:nvPr/>
        </p:nvSpPr>
        <p:spPr>
          <a:xfrm>
            <a:off x="4198678" y="1403631"/>
            <a:ext cx="7118762" cy="369332"/>
          </a:xfrm>
          <a:prstGeom prst="rect">
            <a:avLst/>
          </a:prstGeom>
          <a:solidFill>
            <a:schemeClr val="accent1">
              <a:lumMod val="20000"/>
              <a:lumOff val="80000"/>
            </a:schemeClr>
          </a:solidFill>
          <a:ln w="28575">
            <a:solidFill>
              <a:schemeClr val="accent1">
                <a:lumMod val="75000"/>
              </a:schemeClr>
            </a:solidFill>
          </a:ln>
        </p:spPr>
        <p:txBody>
          <a:bodyPr wrap="square" lIns="91440" tIns="45720" rIns="91440" bIns="45720" rtlCol="0" anchor="t">
            <a:spAutoFit/>
          </a:bodyPr>
          <a:lstStyle/>
          <a:p>
            <a:pPr algn="ctr"/>
            <a:r>
              <a:rPr lang="en-GB" b="1" dirty="0">
                <a:latin typeface="Arial"/>
                <a:cs typeface="Arial"/>
              </a:rPr>
              <a:t>Dr Deborah Naughton</a:t>
            </a:r>
            <a:r>
              <a:rPr lang="en-GB" dirty="0">
                <a:latin typeface="Arial"/>
                <a:cs typeface="Arial"/>
              </a:rPr>
              <a:t>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D4560AA-E68B-4647-AADA-55791F7C4102}"/>
              </a:ext>
            </a:extLst>
          </p:cNvPr>
          <p:cNvSpPr txBox="1"/>
          <p:nvPr/>
        </p:nvSpPr>
        <p:spPr>
          <a:xfrm>
            <a:off x="4198678" y="1876390"/>
            <a:ext cx="7051652" cy="4124206"/>
          </a:xfrm>
          <a:prstGeom prst="rect">
            <a:avLst/>
          </a:prstGeom>
          <a:noFill/>
        </p:spPr>
        <p:txBody>
          <a:bodyPr wrap="square" lIns="91440" tIns="45720" rIns="91440" bIns="45720" rtlCol="0" anchor="t">
            <a:spAutoFit/>
          </a:bodyPr>
          <a:lstStyle/>
          <a:p>
            <a:r>
              <a:rPr lang="en-GB" sz="1300" dirty="0">
                <a:latin typeface="Arial"/>
                <a:ea typeface="Calibri"/>
                <a:cs typeface="Calibri"/>
              </a:rPr>
              <a:t>Criminal Fines Collection and Enforcement (Enforcement) plays a central role in delivering justice by working alongside the criminal courts in England and Wales to ensure convicted parties comply with fines and other financial penalties imposed by the courts.  ​</a:t>
            </a:r>
          </a:p>
          <a:p>
            <a:endParaRPr lang="en-GB" sz="1300" dirty="0">
              <a:latin typeface="Arial"/>
              <a:ea typeface="Calibri"/>
              <a:cs typeface="Calibri"/>
            </a:endParaRPr>
          </a:p>
          <a:p>
            <a:r>
              <a:rPr lang="en-GB" sz="1300" dirty="0">
                <a:latin typeface="Arial"/>
                <a:ea typeface="Calibri"/>
                <a:cs typeface="Calibri"/>
              </a:rPr>
              <a:t>Enforcement is a large and complex business unit, through which flows hundreds of millions of pounds each year. We employ approximately 1200 colleagues across multiple locations in England and Wales.</a:t>
            </a:r>
          </a:p>
          <a:p>
            <a:endParaRPr lang="en-GB" sz="1300" dirty="0">
              <a:latin typeface="Arial"/>
              <a:ea typeface="Calibri"/>
              <a:cs typeface="Calibri"/>
            </a:endParaRPr>
          </a:p>
          <a:p>
            <a:r>
              <a:rPr lang="en-GB" sz="1300" dirty="0">
                <a:effectLst/>
                <a:latin typeface="Arial" panose="020B0604020202020204" pitchFamily="34" charset="0"/>
                <a:ea typeface="Calibri" panose="020F0502020204030204" pitchFamily="34" charset="0"/>
              </a:rPr>
              <a:t>We have an ambitious business plan in Enforcement with our people at the heart of what we want to achieve. We want our teams to be involved in planning for their future and prioritising their learning, development and well-being and empowering them by giving them the tools they need to do their job in the best ways possible.</a:t>
            </a:r>
          </a:p>
          <a:p>
            <a:endParaRPr lang="en-GB" sz="1300" dirty="0">
              <a:effectLst/>
              <a:latin typeface="Arial" panose="020B0604020202020204" pitchFamily="34" charset="0"/>
              <a:ea typeface="Calibri" panose="020F0502020204030204" pitchFamily="34" charset="0"/>
            </a:endParaRPr>
          </a:p>
          <a:p>
            <a:r>
              <a:rPr lang="en-GB" sz="1300" b="0" i="0" dirty="0">
                <a:solidFill>
                  <a:srgbClr val="3C3C3B"/>
                </a:solidFill>
                <a:effectLst/>
                <a:latin typeface="Arial" panose="020B0604020202020204" pitchFamily="34" charset="0"/>
                <a:cs typeface="Arial" panose="020B0604020202020204" pitchFamily="34" charset="0"/>
              </a:rPr>
              <a:t>Apprenticeships are a key enabler to improve productivity, the services we provide and the diversity, confidence, and capability of our people</a:t>
            </a:r>
            <a:r>
              <a:rPr lang="en-GB" sz="1400" b="0" i="0" dirty="0">
                <a:solidFill>
                  <a:srgbClr val="3C3C3B"/>
                </a:solidFill>
                <a:effectLst/>
                <a:latin typeface="nta"/>
              </a:rPr>
              <a:t>.</a:t>
            </a:r>
          </a:p>
          <a:p>
            <a:endParaRPr lang="en-GB" sz="1300" dirty="0">
              <a:latin typeface="Arial"/>
              <a:ea typeface="Calibri"/>
              <a:cs typeface="Calibri"/>
            </a:endParaRPr>
          </a:p>
          <a:p>
            <a:r>
              <a:rPr lang="en-GB" sz="1300" dirty="0">
                <a:latin typeface="Arial"/>
                <a:ea typeface="Calibri"/>
                <a:cs typeface="Calibri"/>
              </a:rPr>
              <a:t>You will help deliver HMCTS’ responsibilities for the enforcement of  Fines, Confiscation Orders, Community Penalty Breach Warrants and other enforcement work and I look forward to welcoming you to our team.</a:t>
            </a:r>
          </a:p>
          <a:p>
            <a:endParaRPr lang="en-GB" sz="1400" dirty="0">
              <a:latin typeface="Arial"/>
              <a:ea typeface="Calibri"/>
              <a:cs typeface="Calibri"/>
            </a:endParaRPr>
          </a:p>
        </p:txBody>
      </p:sp>
      <p:pic>
        <p:nvPicPr>
          <p:cNvPr id="1028" name="Picture 4">
            <a:extLst>
              <a:ext uri="{FF2B5EF4-FFF2-40B4-BE49-F238E27FC236}">
                <a16:creationId xmlns:a16="http://schemas.microsoft.com/office/drawing/2014/main" id="{695B131D-CFFE-429E-80FD-C6B22BCE1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61" y="5045849"/>
            <a:ext cx="3619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miling for the camera&#10;&#10;Description automatically generated with medium confidence">
            <a:extLst>
              <a:ext uri="{FF2B5EF4-FFF2-40B4-BE49-F238E27FC236}">
                <a16:creationId xmlns:a16="http://schemas.microsoft.com/office/drawing/2014/main" id="{7AFFF9A3-4C21-4A5F-B28C-6CC2CF5FC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487" y="1403631"/>
            <a:ext cx="3448048" cy="3028514"/>
          </a:xfrm>
          <a:prstGeom prst="rect">
            <a:avLst/>
          </a:prstGeom>
        </p:spPr>
      </p:pic>
    </p:spTree>
    <p:custDataLst>
      <p:tags r:id="rId1"/>
    </p:custDataLst>
    <p:extLst>
      <p:ext uri="{BB962C8B-B14F-4D97-AF65-F5344CB8AC3E}">
        <p14:creationId xmlns:p14="http://schemas.microsoft.com/office/powerpoint/2010/main" val="188998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cy-GB" sz="2100" dirty="0">
                <a:latin typeface="Arial Nova"/>
                <a:ea typeface="Open Sans"/>
                <a:cs typeface="Arial"/>
              </a:rPr>
              <a:t>Rhagor o wybodaeth am </a:t>
            </a:r>
            <a:r>
              <a:rPr lang="cy-GB" sz="2100" dirty="0" err="1">
                <a:latin typeface="Arial Nova"/>
                <a:ea typeface="Open Sans"/>
                <a:cs typeface="Arial"/>
              </a:rPr>
              <a:t>GLlTEF</a:t>
            </a:r>
            <a:endParaRPr lang="cy-GB"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12" name="TextBox 11">
            <a:extLst>
              <a:ext uri="{FF2B5EF4-FFF2-40B4-BE49-F238E27FC236}">
                <a16:creationId xmlns:a16="http://schemas.microsoft.com/office/drawing/2014/main" id="{F81646DE-CEA1-4DF4-AB5A-1104FFEFDCDC}"/>
              </a:ext>
            </a:extLst>
          </p:cNvPr>
          <p:cNvSpPr txBox="1"/>
          <p:nvPr/>
        </p:nvSpPr>
        <p:spPr>
          <a:xfrm>
            <a:off x="526410" y="2036017"/>
            <a:ext cx="4892878" cy="1477328"/>
          </a:xfrm>
          <a:prstGeom prst="rect">
            <a:avLst/>
          </a:prstGeom>
          <a:noFill/>
        </p:spPr>
        <p:txBody>
          <a:bodyPr wrap="square">
            <a:spAutoFit/>
          </a:bodyPr>
          <a:lstStyle/>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4"/>
              </a:rPr>
              <a:t>Twitter</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err="1">
                <a:solidFill>
                  <a:srgbClr val="0095D6"/>
                </a:solidFill>
                <a:effectLst/>
                <a:latin typeface="Arial" panose="020B0604020202020204" pitchFamily="34" charset="0"/>
                <a:hlinkClick r:id="rId5"/>
              </a:rPr>
              <a:t>Youtube</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6"/>
              </a:rPr>
              <a:t>HMCTS Jobs</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7"/>
              </a:rPr>
              <a:t>GOV.UK/HMCTS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Ø"/>
            </a:pPr>
            <a:r>
              <a:rPr lang="en-GB" b="0" i="0" u="sng" strike="noStrike">
                <a:solidFill>
                  <a:srgbClr val="0095D6"/>
                </a:solidFill>
                <a:effectLst/>
                <a:latin typeface="Arial" panose="020B0604020202020204" pitchFamily="34" charset="0"/>
                <a:hlinkClick r:id="rId8"/>
              </a:rPr>
              <a:t>LinkedIn</a:t>
            </a:r>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p:txBody>
      </p:sp>
      <p:pic>
        <p:nvPicPr>
          <p:cNvPr id="6" name="Picture 5">
            <a:extLst>
              <a:ext uri="{FF2B5EF4-FFF2-40B4-BE49-F238E27FC236}">
                <a16:creationId xmlns:a16="http://schemas.microsoft.com/office/drawing/2014/main" id="{9994A40B-DF3B-4219-98BB-D6E8E3BA8CE8}"/>
              </a:ext>
            </a:extLst>
          </p:cNvPr>
          <p:cNvPicPr>
            <a:picLocks noChangeAspect="1"/>
          </p:cNvPicPr>
          <p:nvPr/>
        </p:nvPicPr>
        <p:blipFill rotWithShape="1">
          <a:blip r:embed="rId9"/>
          <a:srcRect t="5680" b="4095"/>
          <a:stretch/>
        </p:blipFill>
        <p:spPr>
          <a:xfrm>
            <a:off x="4900533" y="1280002"/>
            <a:ext cx="6554115" cy="4985158"/>
          </a:xfrm>
          <a:prstGeom prst="rect">
            <a:avLst/>
          </a:prstGeom>
        </p:spPr>
      </p:pic>
    </p:spTree>
    <p:custDataLst>
      <p:tags r:id="rId1"/>
    </p:custDataLst>
    <p:extLst>
      <p:ext uri="{BB962C8B-B14F-4D97-AF65-F5344CB8AC3E}">
        <p14:creationId xmlns:p14="http://schemas.microsoft.com/office/powerpoint/2010/main" val="300043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Diversity &amp; Inclusion​</a:t>
            </a:r>
            <a:endParaRPr lang="en-US" sz="2100" b="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8" name="Rectangle: Rounded Corners 7">
            <a:extLst>
              <a:ext uri="{FF2B5EF4-FFF2-40B4-BE49-F238E27FC236}">
                <a16:creationId xmlns:a16="http://schemas.microsoft.com/office/drawing/2014/main" id="{4A3D28CB-2E77-4764-9137-B1E258E938FA}"/>
              </a:ext>
            </a:extLst>
          </p:cNvPr>
          <p:cNvSpPr/>
          <p:nvPr/>
        </p:nvSpPr>
        <p:spPr>
          <a:xfrm>
            <a:off x="142614" y="1221251"/>
            <a:ext cx="3703060" cy="5492029"/>
          </a:xfrm>
          <a:prstGeom prst="roundRect">
            <a:avLst/>
          </a:prstGeom>
          <a:noFill/>
          <a:ln w="28575">
            <a:solidFill>
              <a:srgbClr val="E52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09BE1B7-4B69-41E5-BF49-B4291BD21137}"/>
              </a:ext>
            </a:extLst>
          </p:cNvPr>
          <p:cNvSpPr/>
          <p:nvPr/>
        </p:nvSpPr>
        <p:spPr>
          <a:xfrm>
            <a:off x="3996633" y="1271870"/>
            <a:ext cx="3148261" cy="5441409"/>
          </a:xfrm>
          <a:prstGeom prst="roundRect">
            <a:avLst/>
          </a:prstGeom>
          <a:noFill/>
          <a:ln w="28575">
            <a:solidFill>
              <a:srgbClr val="22A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C330D5B-8CFF-44AE-9974-438ACE78D435}"/>
              </a:ext>
            </a:extLst>
          </p:cNvPr>
          <p:cNvSpPr/>
          <p:nvPr/>
        </p:nvSpPr>
        <p:spPr>
          <a:xfrm>
            <a:off x="7295854" y="1246562"/>
            <a:ext cx="4632738" cy="2736761"/>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B96DD3-FC56-4689-B97F-58163767267E}"/>
              </a:ext>
            </a:extLst>
          </p:cNvPr>
          <p:cNvSpPr txBox="1"/>
          <p:nvPr/>
        </p:nvSpPr>
        <p:spPr>
          <a:xfrm>
            <a:off x="263408" y="1868734"/>
            <a:ext cx="3380762" cy="4893647"/>
          </a:xfrm>
          <a:prstGeom prst="rect">
            <a:avLst/>
          </a:prstGeom>
          <a:noFill/>
        </p:spPr>
        <p:txBody>
          <a:bodyPr wrap="square" lIns="91440" tIns="45720" rIns="91440" bIns="45720" rtlCol="0" anchor="t">
            <a:spAutoFit/>
          </a:bodyPr>
          <a:lstStyle/>
          <a:p>
            <a:pPr algn="ctr"/>
            <a:r>
              <a:rPr lang="en-GB" sz="1300" b="1" dirty="0">
                <a:solidFill>
                  <a:schemeClr val="accent5"/>
                </a:solidFill>
                <a:latin typeface="Arial"/>
                <a:cs typeface="Arial"/>
              </a:rPr>
              <a:t>The Civil Service is committed to becoming the most inclusive employer in the UK!​</a:t>
            </a:r>
          </a:p>
          <a:p>
            <a:pPr algn="ctr"/>
            <a:endParaRPr lang="en-GB" sz="1300" b="1" dirty="0">
              <a:solidFill>
                <a:schemeClr val="accent5"/>
              </a:solidFill>
              <a:latin typeface="Arial"/>
              <a:cs typeface="Arial"/>
            </a:endParaRPr>
          </a:p>
          <a:p>
            <a:pPr algn="ctr"/>
            <a:r>
              <a:rPr lang="en-GB" sz="1300" dirty="0">
                <a:solidFill>
                  <a:schemeClr val="accent5"/>
                </a:solidFill>
                <a:latin typeface="Arial"/>
                <a:cs typeface="Arial"/>
              </a:rPr>
              <a:t>We are committed to respecting and representing a broad range of views and understanding all backgrounds we have in UK society. ​</a:t>
            </a:r>
          </a:p>
          <a:p>
            <a:pPr algn="ctr"/>
            <a:r>
              <a:rPr lang="en-GB" sz="1300" dirty="0">
                <a:solidFill>
                  <a:schemeClr val="accent5"/>
                </a:solidFill>
                <a:latin typeface="Arial"/>
                <a:cs typeface="Arial"/>
              </a:rPr>
              <a:t>​</a:t>
            </a:r>
          </a:p>
          <a:p>
            <a:pPr algn="ctr"/>
            <a:r>
              <a:rPr lang="en-GB" sz="1300" dirty="0">
                <a:solidFill>
                  <a:schemeClr val="accent5"/>
                </a:solidFill>
                <a:latin typeface="Arial"/>
                <a:cs typeface="Arial"/>
              </a:rPr>
              <a:t>We Know that diverse perspectives and experiences are critical to an effective, modern Civil Service.​​ Our Vision is to ensure the Civil Service represents modern Britain and is a truly inclusive employer – an example to other employers.  ​</a:t>
            </a:r>
          </a:p>
          <a:p>
            <a:pPr algn="ctr"/>
            <a:endParaRPr lang="en-GB" sz="1300" dirty="0">
              <a:solidFill>
                <a:schemeClr val="accent5"/>
              </a:solidFill>
              <a:latin typeface="Arial"/>
              <a:cs typeface="Arial"/>
            </a:endParaRPr>
          </a:p>
          <a:p>
            <a:pPr algn="ctr"/>
            <a:r>
              <a:rPr lang="en-GB" sz="1300" dirty="0">
                <a:solidFill>
                  <a:schemeClr val="accent5"/>
                </a:solidFill>
                <a:latin typeface="Arial"/>
                <a:cs typeface="Arial"/>
              </a:rPr>
              <a:t>We will create an organisation where diversity is not only respected and valued, but celebrated.​</a:t>
            </a:r>
          </a:p>
          <a:p>
            <a:pPr algn="ctr"/>
            <a:endParaRPr lang="en-GB" sz="1300" dirty="0">
              <a:solidFill>
                <a:schemeClr val="accent5"/>
              </a:solidFill>
              <a:latin typeface="Arial"/>
              <a:cs typeface="Arial"/>
            </a:endParaRPr>
          </a:p>
          <a:p>
            <a:pPr algn="ctr"/>
            <a:r>
              <a:rPr lang="en-GB" sz="1300" dirty="0">
                <a:solidFill>
                  <a:schemeClr val="accent5"/>
                </a:solidFill>
                <a:latin typeface="Arial"/>
                <a:cs typeface="Arial"/>
              </a:rPr>
              <a:t>In Wales we will treat both Welsh and English languages on a basis of equality as per our HMCTS Wales, Welsh language Scheme. </a:t>
            </a:r>
          </a:p>
        </p:txBody>
      </p:sp>
      <p:sp>
        <p:nvSpPr>
          <p:cNvPr id="15" name="TextBox 14">
            <a:extLst>
              <a:ext uri="{FF2B5EF4-FFF2-40B4-BE49-F238E27FC236}">
                <a16:creationId xmlns:a16="http://schemas.microsoft.com/office/drawing/2014/main" id="{3A9323E3-F34A-482B-9BD1-7356989D7992}"/>
              </a:ext>
            </a:extLst>
          </p:cNvPr>
          <p:cNvSpPr txBox="1"/>
          <p:nvPr/>
        </p:nvSpPr>
        <p:spPr>
          <a:xfrm>
            <a:off x="4044052" y="1987056"/>
            <a:ext cx="2916381" cy="4293483"/>
          </a:xfrm>
          <a:prstGeom prst="rect">
            <a:avLst/>
          </a:prstGeom>
          <a:noFill/>
        </p:spPr>
        <p:txBody>
          <a:bodyPr wrap="square" lIns="91440" tIns="45720" rIns="91440" bIns="45720" rtlCol="0" anchor="t">
            <a:spAutoFit/>
          </a:bodyPr>
          <a:lstStyle/>
          <a:p>
            <a:pPr algn="ctr"/>
            <a:r>
              <a:rPr lang="en-GB" sz="1300" b="1">
                <a:solidFill>
                  <a:schemeClr val="accent5"/>
                </a:solidFill>
                <a:latin typeface="Arial"/>
                <a:cs typeface="Arial"/>
              </a:rPr>
              <a:t>What’s in it for me?​</a:t>
            </a:r>
          </a:p>
          <a:p>
            <a:pPr algn="ctr"/>
            <a:endParaRPr lang="en-GB" sz="1300">
              <a:solidFill>
                <a:schemeClr val="accent5"/>
              </a:solidFill>
              <a:latin typeface="Arial"/>
              <a:cs typeface="Arial"/>
            </a:endParaRPr>
          </a:p>
          <a:p>
            <a:pPr algn="ctr"/>
            <a:r>
              <a:rPr lang="en-GB" sz="1300">
                <a:solidFill>
                  <a:schemeClr val="accent5"/>
                </a:solidFill>
                <a:latin typeface="Arial"/>
                <a:cs typeface="Arial"/>
              </a:rPr>
              <a:t>Our passion for diversity and inclusion means creating a work environment for all employees that is welcoming, respectful, engaging, has a sense of belonging and enriched with opportunities for personal and professional development.​</a:t>
            </a:r>
          </a:p>
          <a:p>
            <a:pPr algn="ctr"/>
            <a:r>
              <a:rPr lang="en-GB" sz="1300">
                <a:solidFill>
                  <a:schemeClr val="accent5"/>
                </a:solidFill>
                <a:latin typeface="Arial"/>
                <a:cs typeface="Arial"/>
              </a:rPr>
              <a:t>​</a:t>
            </a:r>
          </a:p>
          <a:p>
            <a:pPr algn="ctr"/>
            <a:r>
              <a:rPr lang="en-GB" sz="1300">
                <a:solidFill>
                  <a:schemeClr val="accent5"/>
                </a:solidFill>
                <a:latin typeface="Arial"/>
                <a:cs typeface="Arial"/>
              </a:rPr>
              <a:t>We want to maximise the potential of everyone  who chooses to work for us. All colleagues are invited to join staff networks and be an integral part of any changes. ​</a:t>
            </a:r>
          </a:p>
          <a:p>
            <a:pPr algn="ctr"/>
            <a:endParaRPr lang="en-GB" sz="1300">
              <a:solidFill>
                <a:schemeClr val="accent5"/>
              </a:solidFill>
              <a:latin typeface="Arial"/>
              <a:cs typeface="Arial"/>
            </a:endParaRPr>
          </a:p>
          <a:p>
            <a:pPr algn="ctr"/>
            <a:r>
              <a:rPr lang="en-GB" sz="1300">
                <a:solidFill>
                  <a:schemeClr val="accent5"/>
                </a:solidFill>
                <a:latin typeface="Arial"/>
                <a:cs typeface="Arial"/>
              </a:rPr>
              <a:t>​</a:t>
            </a:r>
          </a:p>
          <a:p>
            <a:pPr algn="ctr"/>
            <a:endParaRPr lang="en-GB" sz="1300">
              <a:solidFill>
                <a:schemeClr val="accent5"/>
              </a:solidFill>
              <a:latin typeface="Arial"/>
              <a:cs typeface="Arial"/>
            </a:endParaRPr>
          </a:p>
          <a:p>
            <a:pPr algn="ctr"/>
            <a:r>
              <a:rPr lang="en-GB" sz="1300">
                <a:solidFill>
                  <a:schemeClr val="accent5"/>
                </a:solidFill>
                <a:latin typeface="Arial"/>
                <a:cs typeface="Arial"/>
              </a:rPr>
              <a:t>​</a:t>
            </a:r>
          </a:p>
          <a:p>
            <a:pPr algn="ctr"/>
            <a:endParaRPr lang="en-GB" sz="1300">
              <a:solidFill>
                <a:schemeClr val="accent5"/>
              </a:solidFill>
              <a:latin typeface="Arial"/>
              <a:cs typeface="Arial"/>
            </a:endParaRPr>
          </a:p>
          <a:p>
            <a:pPr algn="ctr"/>
            <a:r>
              <a:rPr lang="en-GB" sz="1300">
                <a:solidFill>
                  <a:schemeClr val="accent5"/>
                </a:solidFill>
                <a:latin typeface="Arial"/>
                <a:cs typeface="Arial"/>
              </a:rPr>
              <a:t>​</a:t>
            </a:r>
            <a:endParaRPr lang="en-US" sz="1300">
              <a:solidFill>
                <a:schemeClr val="accent5"/>
              </a:solidFill>
              <a:latin typeface="Arial"/>
              <a:cs typeface="Arial"/>
            </a:endParaRPr>
          </a:p>
        </p:txBody>
      </p:sp>
      <p:sp>
        <p:nvSpPr>
          <p:cNvPr id="16" name="TextBox 15">
            <a:extLst>
              <a:ext uri="{FF2B5EF4-FFF2-40B4-BE49-F238E27FC236}">
                <a16:creationId xmlns:a16="http://schemas.microsoft.com/office/drawing/2014/main" id="{27EE9652-A6B8-4684-A418-BD404ED6464B}"/>
              </a:ext>
            </a:extLst>
          </p:cNvPr>
          <p:cNvSpPr txBox="1"/>
          <p:nvPr/>
        </p:nvSpPr>
        <p:spPr>
          <a:xfrm>
            <a:off x="7463470" y="1586270"/>
            <a:ext cx="4318564" cy="1892826"/>
          </a:xfrm>
          <a:prstGeom prst="rect">
            <a:avLst/>
          </a:prstGeom>
          <a:noFill/>
        </p:spPr>
        <p:txBody>
          <a:bodyPr wrap="square" rtlCol="0">
            <a:spAutoFit/>
          </a:bodyPr>
          <a:lstStyle/>
          <a:p>
            <a:pPr algn="ctr"/>
            <a:r>
              <a:rPr lang="en-GB" sz="1300" b="1">
                <a:solidFill>
                  <a:schemeClr val="accent5"/>
                </a:solidFill>
                <a:latin typeface="Arial" panose="020B0604020202020204" pitchFamily="34" charset="0"/>
                <a:cs typeface="Arial" panose="020B0604020202020204" pitchFamily="34" charset="0"/>
              </a:rPr>
              <a:t>What’s next?</a:t>
            </a:r>
          </a:p>
          <a:p>
            <a:pPr algn="ctr"/>
            <a:endParaRPr lang="en-GB" sz="1300" b="1">
              <a:solidFill>
                <a:schemeClr val="accent5"/>
              </a:solidFill>
              <a:latin typeface="Arial" panose="020B0604020202020204" pitchFamily="34" charset="0"/>
              <a:cs typeface="Arial" panose="020B0604020202020204" pitchFamily="34" charset="0"/>
            </a:endParaRPr>
          </a:p>
          <a:p>
            <a:pPr algn="ctr"/>
            <a:r>
              <a:rPr lang="en-GB" sz="1300">
                <a:solidFill>
                  <a:schemeClr val="accent5"/>
                </a:solidFill>
                <a:latin typeface="Arial" panose="020B0604020202020204" pitchFamily="34" charset="0"/>
                <a:cs typeface="Arial" panose="020B0604020202020204" pitchFamily="34" charset="0"/>
              </a:rPr>
              <a:t>You’ve taken the first step.  We encourage you to look through this pack to understand the skills and experience needed to be a successful Administrative Officer​</a:t>
            </a:r>
          </a:p>
          <a:p>
            <a:pPr algn="ctr"/>
            <a:endParaRPr lang="en-GB" sz="1300">
              <a:solidFill>
                <a:schemeClr val="accent5"/>
              </a:solidFill>
              <a:latin typeface="Arial" panose="020B0604020202020204" pitchFamily="34" charset="0"/>
              <a:cs typeface="Arial" panose="020B0604020202020204" pitchFamily="34" charset="0"/>
            </a:endParaRPr>
          </a:p>
          <a:p>
            <a:pPr algn="ctr"/>
            <a:r>
              <a:rPr lang="en-GB" sz="1300">
                <a:solidFill>
                  <a:schemeClr val="accent5"/>
                </a:solidFill>
                <a:latin typeface="Arial" panose="020B0604020202020204" pitchFamily="34" charset="0"/>
                <a:cs typeface="Arial" panose="020B0604020202020204" pitchFamily="34" charset="0"/>
              </a:rPr>
              <a:t>Justice matters. Join us in achieving our ambitions and let us help you to achieve yours. ​​</a:t>
            </a:r>
            <a:endParaRPr lang="en-US" sz="1300">
              <a:solidFill>
                <a:schemeClr val="accent5"/>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F3A1DACE-26F9-4A86-88D3-D9DF812BC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606" y="85195"/>
            <a:ext cx="3822583" cy="9089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6256484F-C9D6-45F5-B84D-E76169AB0937}"/>
              </a:ext>
            </a:extLst>
          </p:cNvPr>
          <p:cNvSpPr/>
          <p:nvPr/>
        </p:nvSpPr>
        <p:spPr>
          <a:xfrm>
            <a:off x="7265687" y="4121239"/>
            <a:ext cx="4714130" cy="2651565"/>
          </a:xfrm>
          <a:prstGeom prst="roundRect">
            <a:avLst/>
          </a:prstGeom>
          <a:noFill/>
          <a:ln w="28575">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27D85AE-1D3C-4A3D-9269-23F94C70C74A}"/>
              </a:ext>
            </a:extLst>
          </p:cNvPr>
          <p:cNvSpPr txBox="1"/>
          <p:nvPr/>
        </p:nvSpPr>
        <p:spPr>
          <a:xfrm>
            <a:off x="7372564" y="4288123"/>
            <a:ext cx="4486460" cy="2693045"/>
          </a:xfrm>
          <a:prstGeom prst="rect">
            <a:avLst/>
          </a:prstGeom>
          <a:noFill/>
        </p:spPr>
        <p:txBody>
          <a:bodyPr wrap="square" rtlCol="0">
            <a:spAutoFit/>
          </a:bodyPr>
          <a:lstStyle/>
          <a:p>
            <a:pPr algn="ctr"/>
            <a:r>
              <a:rPr lang="en-GB" sz="1300">
                <a:solidFill>
                  <a:schemeClr val="accent5"/>
                </a:solidFill>
                <a:latin typeface="Arial" panose="020B0604020202020204" pitchFamily="34" charset="0"/>
                <a:cs typeface="Arial" panose="020B0604020202020204" pitchFamily="34" charset="0"/>
              </a:rPr>
              <a:t>Where there are opportunities for everyone to develop. We want everyone to feel part of a community of professionals and support you in every way we can. ​</a:t>
            </a:r>
          </a:p>
          <a:p>
            <a:pPr algn="ctr"/>
            <a:endParaRPr lang="en-GB" sz="1300">
              <a:solidFill>
                <a:schemeClr val="accent5"/>
              </a:solidFill>
              <a:latin typeface="Arial" panose="020B0604020202020204" pitchFamily="34" charset="0"/>
              <a:cs typeface="Arial" panose="020B0604020202020204" pitchFamily="34" charset="0"/>
            </a:endParaRPr>
          </a:p>
          <a:p>
            <a:pPr algn="ctr"/>
            <a:r>
              <a:rPr lang="en-GB" sz="1300">
                <a:solidFill>
                  <a:schemeClr val="accent5"/>
                </a:solidFill>
                <a:latin typeface="Arial" panose="020B0604020202020204" pitchFamily="34" charset="0"/>
                <a:cs typeface="Arial" panose="020B0604020202020204" pitchFamily="34" charset="0"/>
              </a:rPr>
              <a:t>There are several diversity networks across HMCTS, the Ministry of Justice and the wider Civil Service. They include the disability network, the HMCTS Racial Inclusion and Striving for Equality (RISE) network , the gender equality forum, SPIRIT (LGBT+) and many more.​​</a:t>
            </a:r>
          </a:p>
          <a:p>
            <a:pPr algn="ctr"/>
            <a:endParaRPr lang="en-GB" sz="1300">
              <a:solidFill>
                <a:schemeClr val="accent5"/>
              </a:solidFill>
              <a:latin typeface="Arial" panose="020B0604020202020204" pitchFamily="34" charset="0"/>
              <a:cs typeface="Arial" panose="020B0604020202020204" pitchFamily="34" charset="0"/>
            </a:endParaRPr>
          </a:p>
          <a:p>
            <a:pPr algn="ctr"/>
            <a:r>
              <a:rPr lang="en-GB" sz="1300" b="1">
                <a:solidFill>
                  <a:schemeClr val="accent5"/>
                </a:solidFill>
                <a:latin typeface="Arial" panose="020B0604020202020204" pitchFamily="34" charset="0"/>
                <a:cs typeface="Arial" panose="020B0604020202020204" pitchFamily="34" charset="0"/>
              </a:rPr>
              <a:t>Together we’ll create better justice for everyone.​</a:t>
            </a:r>
          </a:p>
          <a:p>
            <a:pPr algn="ctr"/>
            <a:endParaRPr lang="en-GB" sz="1300">
              <a:solidFill>
                <a:schemeClr val="accent5"/>
              </a:solidFill>
              <a:latin typeface="Arial" panose="020B0604020202020204" pitchFamily="34" charset="0"/>
              <a:cs typeface="Arial" panose="020B0604020202020204" pitchFamily="34" charset="0"/>
            </a:endParaRPr>
          </a:p>
          <a:p>
            <a:pPr algn="ctr"/>
            <a:r>
              <a:rPr lang="en-GB" sz="1300">
                <a:solidFill>
                  <a:schemeClr val="accent5"/>
                </a:solidFill>
                <a:latin typeface="Arial" panose="020B0604020202020204" pitchFamily="34" charset="0"/>
                <a:cs typeface="Arial" panose="020B0604020202020204" pitchFamily="34" charset="0"/>
              </a:rPr>
              <a:t>​</a:t>
            </a:r>
            <a:endParaRPr lang="en-US" sz="1300">
              <a:solidFill>
                <a:schemeClr val="accent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4192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Welcome to the largest Government Profession…​</a:t>
            </a:r>
            <a:endParaRPr lang="en-US" sz="2100" b="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8" name="TextBox 7">
            <a:extLst>
              <a:ext uri="{FF2B5EF4-FFF2-40B4-BE49-F238E27FC236}">
                <a16:creationId xmlns:a16="http://schemas.microsoft.com/office/drawing/2014/main" id="{A8CD40A4-4C2E-411D-903B-BB5FAA878FD3}"/>
              </a:ext>
            </a:extLst>
          </p:cNvPr>
          <p:cNvSpPr txBox="1"/>
          <p:nvPr/>
        </p:nvSpPr>
        <p:spPr>
          <a:xfrm>
            <a:off x="671119" y="1333850"/>
            <a:ext cx="9753600" cy="1892826"/>
          </a:xfrm>
          <a:prstGeom prst="rect">
            <a:avLst/>
          </a:prstGeom>
          <a:noFill/>
        </p:spPr>
        <p:txBody>
          <a:bodyPr wrap="square" rtlCol="0">
            <a:spAutoFit/>
          </a:bodyPr>
          <a:lstStyle/>
          <a:p>
            <a:r>
              <a:rPr lang="en-GB" sz="1300">
                <a:solidFill>
                  <a:srgbClr val="002060"/>
                </a:solidFill>
                <a:latin typeface="Arial" panose="020B0604020202020204" pitchFamily="34" charset="0"/>
                <a:ea typeface="Open Sans" panose="020B0606030504020204" pitchFamily="34" charset="0"/>
                <a:cs typeface="Arial" panose="020B0604020202020204" pitchFamily="34" charset="0"/>
              </a:rPr>
              <a:t>The </a:t>
            </a:r>
            <a:r>
              <a:rPr lang="en-GB" sz="1300">
                <a:solidFill>
                  <a:srgbClr val="002060"/>
                </a:solidFill>
                <a:latin typeface="Arial" panose="020B0604020202020204" pitchFamily="34" charset="0"/>
                <a:ea typeface="Open Sans" panose="020B0606030504020204" pitchFamily="34" charset="0"/>
                <a:cs typeface="Arial" panose="020B0604020202020204" pitchFamily="34" charset="0"/>
                <a:hlinkClick r:id="rId4"/>
              </a:rPr>
              <a:t>Operational Delivery Profession </a:t>
            </a:r>
            <a:r>
              <a:rPr lang="en-GB" sz="1300">
                <a:solidFill>
                  <a:srgbClr val="002060"/>
                </a:solidFill>
                <a:latin typeface="Arial" panose="020B0604020202020204" pitchFamily="34" charset="0"/>
                <a:ea typeface="Open Sans" panose="020B0606030504020204" pitchFamily="34" charset="0"/>
                <a:cs typeface="Arial" panose="020B0604020202020204" pitchFamily="34" charset="0"/>
              </a:rPr>
              <a:t>is part of the Civil Service and is the largest profession in the Civil Service. </a:t>
            </a:r>
          </a:p>
          <a:p>
            <a:endParaRPr lang="en-GB" sz="130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a:solidFill>
                  <a:srgbClr val="002060"/>
                </a:solidFill>
                <a:latin typeface="Arial" panose="020B0604020202020204" pitchFamily="34" charset="0"/>
                <a:ea typeface="Open Sans" panose="020B0606030504020204" pitchFamily="34" charset="0"/>
                <a:cs typeface="Arial" panose="020B0604020202020204" pitchFamily="34" charset="0"/>
              </a:rPr>
              <a:t>As a member of the Operational Delivery Profession (ODP), you are the public face of public service. If you do not have a role delivering direct to the public, you support those that do. In both cases, you make a real difference to people’s lives and make government policies, strategies and plans a reality. </a:t>
            </a:r>
          </a:p>
          <a:p>
            <a:endParaRPr lang="en-GB" sz="130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00" b="0" i="0">
                <a:solidFill>
                  <a:srgbClr val="002060"/>
                </a:solidFill>
                <a:effectLst/>
                <a:latin typeface="Arial" panose="020B0604020202020204" pitchFamily="34" charset="0"/>
                <a:ea typeface="Open Sans" panose="020B0606030504020204" pitchFamily="34" charset="0"/>
                <a:cs typeface="Arial" panose="020B0604020202020204" pitchFamily="34" charset="0"/>
              </a:rPr>
              <a:t>Together, we create and deliver exceptional services to citizens. We develop effective leaders who are inspiring, confident and empowering and who live our values. Our profession is inclusive, flexible, modern and connected, sitting at the heart of public service delivery</a:t>
            </a:r>
            <a:endParaRPr lang="en-GB" sz="130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D5B336C5-0DD0-4EF5-A8F6-CA26C76EA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070" y="3123401"/>
            <a:ext cx="2712955" cy="2706859"/>
          </a:xfrm>
          <a:prstGeom prst="rect">
            <a:avLst/>
          </a:prstGeom>
        </p:spPr>
      </p:pic>
      <p:sp>
        <p:nvSpPr>
          <p:cNvPr id="12" name="TextBox 11">
            <a:extLst>
              <a:ext uri="{FF2B5EF4-FFF2-40B4-BE49-F238E27FC236}">
                <a16:creationId xmlns:a16="http://schemas.microsoft.com/office/drawing/2014/main" id="{CE4F26B1-AB8B-4A31-B395-1F25D1D77D94}"/>
              </a:ext>
            </a:extLst>
          </p:cNvPr>
          <p:cNvSpPr txBox="1"/>
          <p:nvPr/>
        </p:nvSpPr>
        <p:spPr>
          <a:xfrm>
            <a:off x="1972811" y="6005933"/>
            <a:ext cx="8246378" cy="338554"/>
          </a:xfrm>
          <a:prstGeom prst="rect">
            <a:avLst/>
          </a:prstGeom>
          <a:noFill/>
        </p:spPr>
        <p:txBody>
          <a:bodyPr wrap="square">
            <a:spAutoFit/>
          </a:bodyPr>
          <a:lstStyle/>
          <a:p>
            <a:r>
              <a:rPr lang="en-GB" sz="1600">
                <a:solidFill>
                  <a:srgbClr val="002060"/>
                </a:solidFill>
                <a:latin typeface="Arial" panose="020B0604020202020204" pitchFamily="34" charset="0"/>
                <a:ea typeface="Open Sans" panose="020B0606030504020204" pitchFamily="34" charset="0"/>
                <a:cs typeface="Arial" panose="020B0604020202020204" pitchFamily="34" charset="0"/>
              </a:rPr>
              <a:t>We deliver for people. We understand them, help them and support them. </a:t>
            </a:r>
          </a:p>
        </p:txBody>
      </p:sp>
    </p:spTree>
    <p:custDataLst>
      <p:tags r:id="rId1"/>
    </p:custDataLst>
    <p:extLst>
      <p:ext uri="{BB962C8B-B14F-4D97-AF65-F5344CB8AC3E}">
        <p14:creationId xmlns:p14="http://schemas.microsoft.com/office/powerpoint/2010/main" val="88226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dirty="0">
                <a:latin typeface="Arial Nova"/>
                <a:ea typeface="Open Sans"/>
                <a:cs typeface="Arial"/>
              </a:rPr>
              <a:t>The Role – </a:t>
            </a:r>
            <a:r>
              <a:rPr lang="en-GB" sz="2100" b="0" dirty="0">
                <a:latin typeface="Arial Nova"/>
                <a:ea typeface="Open Sans"/>
                <a:cs typeface="Arial"/>
              </a:rPr>
              <a:t>Administrative Officer</a:t>
            </a:r>
            <a:endParaRPr lang="en-US" sz="2100" b="0" dirty="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pic>
        <p:nvPicPr>
          <p:cNvPr id="3074" name="Picture 2">
            <a:extLst>
              <a:ext uri="{FF2B5EF4-FFF2-40B4-BE49-F238E27FC236}">
                <a16:creationId xmlns:a16="http://schemas.microsoft.com/office/drawing/2014/main" id="{FCDF26F6-B99B-4437-BB51-F853B43A0C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164"/>
          <a:stretch/>
        </p:blipFill>
        <p:spPr bwMode="auto">
          <a:xfrm>
            <a:off x="8377167" y="1512409"/>
            <a:ext cx="3481857" cy="445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D33D7F1E-CE9A-4D7A-A387-11CB2B5C6A76}"/>
              </a:ext>
            </a:extLst>
          </p:cNvPr>
          <p:cNvSpPr txBox="1"/>
          <p:nvPr/>
        </p:nvSpPr>
        <p:spPr>
          <a:xfrm>
            <a:off x="238541" y="1512409"/>
            <a:ext cx="7962630" cy="6755696"/>
          </a:xfrm>
          <a:prstGeom prst="rect">
            <a:avLst/>
          </a:prstGeom>
          <a:noFill/>
        </p:spPr>
        <p:txBody>
          <a:bodyPr wrap="square" rtlCol="0">
            <a:spAutoFit/>
          </a:bodyPr>
          <a:lstStyle/>
          <a:p>
            <a:endPar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rPr>
              <a:t>We will support your development so that you can:​</a:t>
            </a:r>
          </a:p>
          <a:p>
            <a:endPar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confidently answer a range of telephone enquiries for the Criminal Fines Collection and Enforcement contact centre</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develop excellent communication skills</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be empathetic towards our customers and work with us to solve problems</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deliver a helpful, prompt, polite and “right first time” service to our users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provide information to users to allow them to understand the enforcement processes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identify users who require additional support</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update records on our in house computer system following contact </a:t>
            </a:r>
          </a:p>
          <a:p>
            <a:pPr marL="285750" indent="-285750">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rPr>
              <a:t>use the range of enforcement powers available to HMCTS staff</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rPr>
              <a:t>Training</a:t>
            </a: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Every single candidate has an individual training package which will fit around the role that you have applied for and will be adapted to your learning style.  You will be fully supported during your learner journey by both your team leader and experienced colleagues providing mentoring and support.​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algn="l"/>
            <a:r>
              <a:rPr lang="en-GB" sz="1400" b="0" i="1" dirty="0">
                <a:solidFill>
                  <a:schemeClr val="accent2">
                    <a:lumMod val="75000"/>
                  </a:schemeClr>
                </a:solidFill>
                <a:effectLst/>
                <a:latin typeface="nta"/>
              </a:rPr>
              <a:t>“During my apprenticeship, my confidence grew, and most importantly, I was able to utilise the skills and knowledge I had learnt in my job role.” </a:t>
            </a:r>
            <a:r>
              <a:rPr lang="en-GB" sz="1400" b="1" i="1" dirty="0">
                <a:solidFill>
                  <a:schemeClr val="accent2">
                    <a:lumMod val="75000"/>
                  </a:schemeClr>
                </a:solidFill>
                <a:effectLst/>
                <a:latin typeface="nta"/>
              </a:rPr>
              <a:t>Jayne Williams – HMCTS Apprentice</a:t>
            </a:r>
            <a:endParaRPr lang="en-GB" sz="1400" b="1" i="0" dirty="0">
              <a:solidFill>
                <a:schemeClr val="accent2">
                  <a:lumMod val="75000"/>
                </a:schemeClr>
              </a:solidFill>
              <a:effectLst/>
              <a:latin typeface="nta"/>
            </a:endParaRPr>
          </a:p>
          <a:p>
            <a:br>
              <a:rPr lang="en-GB" sz="1400" dirty="0"/>
            </a:br>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a:p>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99240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Customer Service Specialist Level 3 Apprenticeship</a:t>
            </a: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pic>
        <p:nvPicPr>
          <p:cNvPr id="12" name="Graphic 11" descr="Shooting star with solid fill">
            <a:extLst>
              <a:ext uri="{FF2B5EF4-FFF2-40B4-BE49-F238E27FC236}">
                <a16:creationId xmlns:a16="http://schemas.microsoft.com/office/drawing/2014/main" id="{2C1650EB-5124-4F49-9055-C135D0EE46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0351" y="1337868"/>
            <a:ext cx="312289" cy="312289"/>
          </a:xfrm>
          <a:prstGeom prst="rect">
            <a:avLst/>
          </a:prstGeom>
        </p:spPr>
      </p:pic>
      <p:pic>
        <p:nvPicPr>
          <p:cNvPr id="21" name="Graphic 20" descr="Shooting star with solid fill">
            <a:extLst>
              <a:ext uri="{FF2B5EF4-FFF2-40B4-BE49-F238E27FC236}">
                <a16:creationId xmlns:a16="http://schemas.microsoft.com/office/drawing/2014/main" id="{8736129E-A454-4E8D-8F03-DCC13DD957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2692" y="1299942"/>
            <a:ext cx="312289" cy="312289"/>
          </a:xfrm>
          <a:prstGeom prst="rect">
            <a:avLst/>
          </a:prstGeom>
        </p:spPr>
      </p:pic>
      <p:sp>
        <p:nvSpPr>
          <p:cNvPr id="23" name="TextBox 22">
            <a:extLst>
              <a:ext uri="{FF2B5EF4-FFF2-40B4-BE49-F238E27FC236}">
                <a16:creationId xmlns:a16="http://schemas.microsoft.com/office/drawing/2014/main" id="{FE940A5A-B52B-46D4-BB56-707AA614678F}"/>
              </a:ext>
            </a:extLst>
          </p:cNvPr>
          <p:cNvSpPr txBox="1"/>
          <p:nvPr/>
        </p:nvSpPr>
        <p:spPr>
          <a:xfrm>
            <a:off x="276542" y="1271421"/>
            <a:ext cx="4943858" cy="369332"/>
          </a:xfrm>
          <a:prstGeom prst="rect">
            <a:avLst/>
          </a:prstGeom>
          <a:solidFill>
            <a:schemeClr val="accent4"/>
          </a:solidFill>
          <a:ln w="28575">
            <a:solidFill>
              <a:schemeClr val="accent4"/>
            </a:solidFill>
          </a:ln>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Customer Service Specialist Level 3</a:t>
            </a:r>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E761D70-C861-43A1-A844-8CF667F197C7}"/>
              </a:ext>
            </a:extLst>
          </p:cNvPr>
          <p:cNvSpPr/>
          <p:nvPr/>
        </p:nvSpPr>
        <p:spPr>
          <a:xfrm>
            <a:off x="276541" y="1669275"/>
            <a:ext cx="4943859" cy="1759726"/>
          </a:xfrm>
          <a:prstGeom prst="rect">
            <a:avLst/>
          </a:prstGeom>
          <a:solidFill>
            <a:srgbClr val="FFEFB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rPr>
              <a:t>A customer service specialist is the ‘professional’ for direct customer support within all sectors and organisation types. They are advocates of high-quality customer service, who act as a referral point for dealing with more complex or technical requests, complaints and queries.</a:t>
            </a:r>
          </a:p>
        </p:txBody>
      </p:sp>
      <p:sp>
        <p:nvSpPr>
          <p:cNvPr id="15" name="Rectangle 14">
            <a:extLst>
              <a:ext uri="{FF2B5EF4-FFF2-40B4-BE49-F238E27FC236}">
                <a16:creationId xmlns:a16="http://schemas.microsoft.com/office/drawing/2014/main" id="{83FD9150-B6D3-4C12-91AB-A6F5FC41E16D}"/>
              </a:ext>
            </a:extLst>
          </p:cNvPr>
          <p:cNvSpPr/>
          <p:nvPr/>
        </p:nvSpPr>
        <p:spPr>
          <a:xfrm>
            <a:off x="5659913" y="1271421"/>
            <a:ext cx="6156266" cy="5441868"/>
          </a:xfrm>
          <a:prstGeom prst="rect">
            <a:avLst/>
          </a:prstGeom>
          <a:solidFill>
            <a:srgbClr val="FFEFB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rPr>
              <a:t>Programme length </a:t>
            </a:r>
          </a:p>
          <a:p>
            <a:r>
              <a:rPr lang="en-GB" sz="1600">
                <a:solidFill>
                  <a:schemeClr val="tx1"/>
                </a:solidFill>
              </a:rPr>
              <a:t>15 months on average plus End-point Assessment (EPA)</a:t>
            </a:r>
          </a:p>
          <a:p>
            <a:endParaRPr lang="en-GB" sz="1600">
              <a:solidFill>
                <a:schemeClr val="tx1"/>
              </a:solidFill>
            </a:endParaRPr>
          </a:p>
          <a:p>
            <a:r>
              <a:rPr lang="en-GB" sz="1600" b="1">
                <a:solidFill>
                  <a:schemeClr val="tx1"/>
                </a:solidFill>
              </a:rPr>
              <a:t>Delivery method </a:t>
            </a:r>
          </a:p>
          <a:p>
            <a:r>
              <a:rPr lang="en-GB" sz="1600">
                <a:solidFill>
                  <a:schemeClr val="tx1"/>
                </a:solidFill>
              </a:rPr>
              <a:t>Programme delivered though Lifetime’s blended learning approach</a:t>
            </a:r>
          </a:p>
          <a:p>
            <a:endParaRPr lang="en-GB" sz="1600">
              <a:solidFill>
                <a:schemeClr val="tx1"/>
              </a:solidFill>
            </a:endParaRPr>
          </a:p>
          <a:p>
            <a:r>
              <a:rPr lang="en-GB" sz="1600" b="1">
                <a:solidFill>
                  <a:schemeClr val="tx1"/>
                </a:solidFill>
              </a:rPr>
              <a:t>Blended Approach</a:t>
            </a:r>
          </a:p>
          <a:p>
            <a:pPr marL="285750" indent="-285750">
              <a:buFont typeface="Arial" panose="020B0604020202020204" pitchFamily="34" charset="0"/>
              <a:buChar char="•"/>
            </a:pPr>
            <a:r>
              <a:rPr lang="en-GB" sz="1600">
                <a:solidFill>
                  <a:schemeClr val="tx1"/>
                </a:solidFill>
              </a:rPr>
              <a:t>Facilitated learning: learners complete learning sessions with their learning coach every 4-6 weeks</a:t>
            </a:r>
          </a:p>
          <a:p>
            <a:pPr marL="285750" indent="-285750">
              <a:buFont typeface="Arial" panose="020B0604020202020204" pitchFamily="34" charset="0"/>
              <a:buChar char="•"/>
            </a:pPr>
            <a:r>
              <a:rPr lang="en-GB" sz="1600">
                <a:solidFill>
                  <a:schemeClr val="tx1"/>
                </a:solidFill>
              </a:rPr>
              <a:t>Self Study: learners are expected to carry out self-study using Lifetime’s online learning platform</a:t>
            </a:r>
          </a:p>
          <a:p>
            <a:pPr marL="285750" indent="-285750">
              <a:buFont typeface="Arial" panose="020B0604020202020204" pitchFamily="34" charset="0"/>
              <a:buChar char="•"/>
            </a:pPr>
            <a:r>
              <a:rPr lang="en-GB" sz="1600">
                <a:solidFill>
                  <a:schemeClr val="tx1"/>
                </a:solidFill>
              </a:rPr>
              <a:t>Virtual sessions: carried out between the learner and their learning coach</a:t>
            </a:r>
          </a:p>
          <a:p>
            <a:pPr marL="285750" indent="-285750">
              <a:buFont typeface="Arial" panose="020B0604020202020204" pitchFamily="34" charset="0"/>
              <a:buChar char="•"/>
            </a:pPr>
            <a:r>
              <a:rPr lang="en-GB" sz="1600">
                <a:solidFill>
                  <a:schemeClr val="tx1"/>
                </a:solidFill>
              </a:rPr>
              <a:t>Contact: learners have access to their learning coach via email, phone and online learning platform. </a:t>
            </a:r>
          </a:p>
        </p:txBody>
      </p:sp>
      <p:sp>
        <p:nvSpPr>
          <p:cNvPr id="16" name="TextBox 15">
            <a:extLst>
              <a:ext uri="{FF2B5EF4-FFF2-40B4-BE49-F238E27FC236}">
                <a16:creationId xmlns:a16="http://schemas.microsoft.com/office/drawing/2014/main" id="{8DBD13B1-6A11-4A12-96BE-CE4DED76EAE3}"/>
              </a:ext>
            </a:extLst>
          </p:cNvPr>
          <p:cNvSpPr txBox="1"/>
          <p:nvPr/>
        </p:nvSpPr>
        <p:spPr>
          <a:xfrm>
            <a:off x="290763" y="3666497"/>
            <a:ext cx="4943858" cy="369332"/>
          </a:xfrm>
          <a:prstGeom prst="rect">
            <a:avLst/>
          </a:prstGeom>
          <a:solidFill>
            <a:schemeClr val="accent4"/>
          </a:solidFill>
          <a:ln w="28575">
            <a:solidFill>
              <a:schemeClr val="accent4"/>
            </a:solidFill>
          </a:ln>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Benefits</a:t>
            </a:r>
            <a:endParaRPr lang="en-US">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72FB8C1-9FC0-4161-84A9-1569212FB2C4}"/>
              </a:ext>
            </a:extLst>
          </p:cNvPr>
          <p:cNvSpPr/>
          <p:nvPr/>
        </p:nvSpPr>
        <p:spPr>
          <a:xfrm>
            <a:off x="290762" y="4064350"/>
            <a:ext cx="4943859" cy="2648939"/>
          </a:xfrm>
          <a:prstGeom prst="rect">
            <a:avLst/>
          </a:prstGeom>
          <a:solidFill>
            <a:srgbClr val="FFEFB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rPr>
              <a:t>Gaining key skills to support effective customer communication and build relationships</a:t>
            </a:r>
          </a:p>
          <a:p>
            <a:pPr marL="285750" indent="-285750">
              <a:buFont typeface="Arial" panose="020B0604020202020204" pitchFamily="34" charset="0"/>
              <a:buChar char="•"/>
            </a:pPr>
            <a:r>
              <a:rPr lang="en-GB" sz="1600">
                <a:solidFill>
                  <a:schemeClr val="tx1"/>
                </a:solidFill>
              </a:rPr>
              <a:t>Understanding how to apply a range of leadership styles in a customer service environment</a:t>
            </a:r>
          </a:p>
          <a:p>
            <a:pPr marL="285750" indent="-285750">
              <a:buFont typeface="Arial" panose="020B0604020202020204" pitchFamily="34" charset="0"/>
              <a:buChar char="•"/>
            </a:pPr>
            <a:r>
              <a:rPr lang="en-GB" sz="1600">
                <a:solidFill>
                  <a:schemeClr val="tx1"/>
                </a:solidFill>
              </a:rPr>
              <a:t>Becoming competent with handling customer challenges and how to resolve</a:t>
            </a:r>
          </a:p>
          <a:p>
            <a:pPr marL="285750" indent="-285750">
              <a:buFont typeface="Arial" panose="020B0604020202020204" pitchFamily="34" charset="0"/>
              <a:buChar char="•"/>
            </a:pPr>
            <a:r>
              <a:rPr lang="en-GB" sz="1600">
                <a:solidFill>
                  <a:schemeClr val="tx1"/>
                </a:solidFill>
              </a:rPr>
              <a:t>Ability to recommend and implement improvements to service</a:t>
            </a:r>
          </a:p>
        </p:txBody>
      </p:sp>
    </p:spTree>
    <p:custDataLst>
      <p:tags r:id="rId1"/>
    </p:custDataLst>
    <p:extLst>
      <p:ext uri="{BB962C8B-B14F-4D97-AF65-F5344CB8AC3E}">
        <p14:creationId xmlns:p14="http://schemas.microsoft.com/office/powerpoint/2010/main" val="196361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Who is eligible to apply?</a:t>
            </a:r>
            <a:endParaRPr lang="en-US" sz="2100" b="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graphicFrame>
        <p:nvGraphicFramePr>
          <p:cNvPr id="3" name="Diagram 2">
            <a:extLst>
              <a:ext uri="{FF2B5EF4-FFF2-40B4-BE49-F238E27FC236}">
                <a16:creationId xmlns:a16="http://schemas.microsoft.com/office/drawing/2014/main" id="{423F3517-6EBA-4A7C-B922-45705C0D505B}"/>
              </a:ext>
            </a:extLst>
          </p:cNvPr>
          <p:cNvGraphicFramePr/>
          <p:nvPr>
            <p:extLst>
              <p:ext uri="{D42A27DB-BD31-4B8C-83A1-F6EECF244321}">
                <p14:modId xmlns:p14="http://schemas.microsoft.com/office/powerpoint/2010/main" val="619140566"/>
              </p:ext>
            </p:extLst>
          </p:nvPr>
        </p:nvGraphicFramePr>
        <p:xfrm>
          <a:off x="1528194" y="1778605"/>
          <a:ext cx="9135611" cy="4536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5494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Off-the-Job Learning</a:t>
            </a: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sp>
        <p:nvSpPr>
          <p:cNvPr id="12" name="TextBox 11">
            <a:extLst>
              <a:ext uri="{FF2B5EF4-FFF2-40B4-BE49-F238E27FC236}">
                <a16:creationId xmlns:a16="http://schemas.microsoft.com/office/drawing/2014/main" id="{11312802-EBD9-4EAB-B3D0-54883CEDD09B}"/>
              </a:ext>
            </a:extLst>
          </p:cNvPr>
          <p:cNvSpPr txBox="1"/>
          <p:nvPr/>
        </p:nvSpPr>
        <p:spPr>
          <a:xfrm>
            <a:off x="384201" y="1341913"/>
            <a:ext cx="11342554" cy="4893647"/>
          </a:xfrm>
          <a:prstGeom prst="rect">
            <a:avLst/>
          </a:prstGeom>
          <a:noFill/>
        </p:spPr>
        <p:txBody>
          <a:bodyPr wrap="square" rtlCol="0">
            <a:spAutoFit/>
          </a:bodyPr>
          <a:lstStyle/>
          <a:p>
            <a:pPr algn="just"/>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Off-the-job training is a statutory requirement for all apprenticeships. It is training, which is received by the apprentice, during the apprentice’s normal working hours, for the purpose of achieving the knowledge, skills and behaviours of the approved apprenticeship the learner is completing. By normal working hours, we mean paid hours excluding overtime. </a:t>
            </a:r>
          </a:p>
          <a:p>
            <a:pPr algn="just"/>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algn="just"/>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algn="just"/>
            <a:r>
              <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rPr>
              <a:t>Does the 20% have to be delivered in a particular way - e.g., day release?</a:t>
            </a:r>
          </a:p>
          <a:p>
            <a:pPr algn="just"/>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There are no regulations over how you (and the training partner) decide how to parcel up the delivery of off-the-job training. It could be one day a week, a week at a time, or perhaps in a longer block preceding a more intensive on the-job rotation.</a:t>
            </a:r>
          </a:p>
          <a:p>
            <a:pPr algn="just"/>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algn="just"/>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algn="just"/>
            <a:r>
              <a:rPr lang="en-GB" sz="1300" b="1" dirty="0">
                <a:solidFill>
                  <a:srgbClr val="002060"/>
                </a:solidFill>
                <a:latin typeface="Arial" panose="020B0604020202020204" pitchFamily="34" charset="0"/>
                <a:ea typeface="Open Sans" panose="020B0606030504020204" pitchFamily="34" charset="0"/>
                <a:cs typeface="Arial" panose="020B0604020202020204" pitchFamily="34" charset="0"/>
              </a:rPr>
              <a:t>Generic practical examples of off-the-job training</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Learning new skills at work through shadowing other members of the team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Personal development discussions to plan new learning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In house training programmes relevant to the apprenticeship</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Coaching sessions with your Learning Coach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Writing reflective journals</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Attendance at workshops and webinars relevant to the apprenticeship</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Practice assessments to improve knowledge skills and behaviours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Mock assignments to prepare for End-point Assessment</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Self-study including reading or watching videos</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Training on new working practices or new equipment </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Role-playing or simulation exercises</a:t>
            </a:r>
          </a:p>
          <a:p>
            <a:pPr marL="285750" indent="-285750">
              <a:buFont typeface="Arial" panose="020B0604020202020204" pitchFamily="34" charset="0"/>
              <a:buChar char="•"/>
            </a:pPr>
            <a:r>
              <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rPr>
              <a:t>Writing assessments, assignments and completing projects or activities</a:t>
            </a:r>
          </a:p>
          <a:p>
            <a:pPr algn="just"/>
            <a:endParaRPr lang="en-GB"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3302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32B1C25-032B-35A6-DF99-47C8B7465E77}"/>
              </a:ext>
            </a:extLst>
          </p:cNvPr>
          <p:cNvSpPr/>
          <p:nvPr/>
        </p:nvSpPr>
        <p:spPr>
          <a:xfrm>
            <a:off x="384201" y="5045849"/>
            <a:ext cx="11474823" cy="156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CEBAF-9AF6-4479-B985-8D3B83B806CC}"/>
              </a:ext>
            </a:extLst>
          </p:cNvPr>
          <p:cNvSpPr>
            <a:spLocks noGrp="1"/>
          </p:cNvSpPr>
          <p:nvPr>
            <p:ph type="title"/>
          </p:nvPr>
        </p:nvSpPr>
        <p:spPr>
          <a:xfrm>
            <a:off x="593450" y="144710"/>
            <a:ext cx="10861198" cy="638270"/>
          </a:xfrm>
        </p:spPr>
        <p:txBody>
          <a:bodyPr>
            <a:normAutofit/>
          </a:bodyPr>
          <a:lstStyle/>
          <a:p>
            <a:r>
              <a:rPr lang="en-GB" sz="2100">
                <a:latin typeface="Arial Nova"/>
                <a:ea typeface="Open Sans"/>
                <a:cs typeface="Arial"/>
              </a:rPr>
              <a:t>Application and Interview Process ​</a:t>
            </a:r>
            <a:endParaRPr lang="en-US" sz="2100" b="0">
              <a:latin typeface="Arial Nova"/>
              <a:ea typeface="Open Sans"/>
              <a:cs typeface="Arial"/>
            </a:endParaRPr>
          </a:p>
        </p:txBody>
      </p:sp>
      <p:cxnSp>
        <p:nvCxnSpPr>
          <p:cNvPr id="7" name="Straight Connector 6">
            <a:extLst>
              <a:ext uri="{FF2B5EF4-FFF2-40B4-BE49-F238E27FC236}">
                <a16:creationId xmlns:a16="http://schemas.microsoft.com/office/drawing/2014/main" id="{E843005C-FDD1-AE01-FAA6-2E027E220C5B}"/>
              </a:ext>
            </a:extLst>
          </p:cNvPr>
          <p:cNvCxnSpPr>
            <a:cxnSpLocks/>
          </p:cNvCxnSpPr>
          <p:nvPr/>
        </p:nvCxnSpPr>
        <p:spPr>
          <a:xfrm>
            <a:off x="0" y="1062446"/>
            <a:ext cx="9753600"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324F33-56B0-35A0-7D06-20093D0222A7}"/>
              </a:ext>
            </a:extLst>
          </p:cNvPr>
          <p:cNvCxnSpPr>
            <a:cxnSpLocks/>
          </p:cNvCxnSpPr>
          <p:nvPr/>
        </p:nvCxnSpPr>
        <p:spPr>
          <a:xfrm flipV="1">
            <a:off x="9753600" y="670560"/>
            <a:ext cx="278674" cy="391886"/>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58F81-AD99-B2F9-6DA6-7802C89EADF1}"/>
              </a:ext>
            </a:extLst>
          </p:cNvPr>
          <p:cNvCxnSpPr>
            <a:cxnSpLocks/>
          </p:cNvCxnSpPr>
          <p:nvPr/>
        </p:nvCxnSpPr>
        <p:spPr>
          <a:xfrm>
            <a:off x="10032274" y="670560"/>
            <a:ext cx="2159726" cy="0"/>
          </a:xfrm>
          <a:prstGeom prst="line">
            <a:avLst/>
          </a:prstGeom>
          <a:ln w="19050">
            <a:solidFill>
              <a:srgbClr val="0095D6"/>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86673C1C-D995-46EE-BCAB-C44964E9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685" y="206321"/>
            <a:ext cx="923926" cy="928477"/>
          </a:xfrm>
          <a:prstGeom prst="rect">
            <a:avLst/>
          </a:prstGeom>
        </p:spPr>
      </p:pic>
      <p:graphicFrame>
        <p:nvGraphicFramePr>
          <p:cNvPr id="3" name="Diagram 2">
            <a:extLst>
              <a:ext uri="{FF2B5EF4-FFF2-40B4-BE49-F238E27FC236}">
                <a16:creationId xmlns:a16="http://schemas.microsoft.com/office/drawing/2014/main" id="{A19B0F91-F5F6-4213-9D96-BD1B7059D171}"/>
              </a:ext>
            </a:extLst>
          </p:cNvPr>
          <p:cNvGraphicFramePr/>
          <p:nvPr>
            <p:extLst>
              <p:ext uri="{D42A27DB-BD31-4B8C-83A1-F6EECF244321}">
                <p14:modId xmlns:p14="http://schemas.microsoft.com/office/powerpoint/2010/main" val="3680913548"/>
              </p:ext>
            </p:extLst>
          </p:nvPr>
        </p:nvGraphicFramePr>
        <p:xfrm>
          <a:off x="58723" y="1196410"/>
          <a:ext cx="12029813" cy="5598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46232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HMCTS Justice Matters">
      <a:dk1>
        <a:sysClr val="windowText" lastClr="000000"/>
      </a:dk1>
      <a:lt1>
        <a:sysClr val="window" lastClr="FFFFFF"/>
      </a:lt1>
      <a:dk2>
        <a:srgbClr val="000000"/>
      </a:dk2>
      <a:lt2>
        <a:srgbClr val="FFFFFF"/>
      </a:lt2>
      <a:accent1>
        <a:srgbClr val="009FE3"/>
      </a:accent1>
      <a:accent2>
        <a:srgbClr val="E52D78"/>
      </a:accent2>
      <a:accent3>
        <a:srgbClr val="799900"/>
      </a:accent3>
      <a:accent4>
        <a:srgbClr val="FFD100"/>
      </a:accent4>
      <a:accent5>
        <a:srgbClr val="002D5A"/>
      </a:accent5>
      <a:accent6>
        <a:srgbClr val="E6EAEF"/>
      </a:accent6>
      <a:hlink>
        <a:srgbClr val="009FE3"/>
      </a:hlink>
      <a:folHlink>
        <a:srgbClr val="E52D7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3871 HMCTS Justice Matters template.potx" id="{270D9AFB-3F9B-4C0E-A2EB-59119B300C13}" vid="{9078A83E-FAD0-4579-9F09-5B676389B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03D9516619144DAC9707B4CFA8080E" ma:contentTypeVersion="14" ma:contentTypeDescription="Create a new document." ma:contentTypeScope="" ma:versionID="04798ea00bb241c731fd9a1ae5ddb0c6">
  <xsd:schema xmlns:xsd="http://www.w3.org/2001/XMLSchema" xmlns:xs="http://www.w3.org/2001/XMLSchema" xmlns:p="http://schemas.microsoft.com/office/2006/metadata/properties" xmlns:ns3="f6792c20-4196-4bc6-a409-a8aad564626e" xmlns:ns4="3720094f-8413-4dce-922e-d6cd1d98ca46" targetNamespace="http://schemas.microsoft.com/office/2006/metadata/properties" ma:root="true" ma:fieldsID="d978e5f1c723ab87e8b9c7ec5d142ce4" ns3:_="" ns4:_="">
    <xsd:import namespace="f6792c20-4196-4bc6-a409-a8aad564626e"/>
    <xsd:import namespace="3720094f-8413-4dce-922e-d6cd1d98ca4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92c20-4196-4bc6-a409-a8aad564626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20094f-8413-4dce-922e-d6cd1d98ca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f6792c20-4196-4bc6-a409-a8aad564626e" xsi:nil="true"/>
    <SharedWithUsers xmlns="3720094f-8413-4dce-922e-d6cd1d98ca46">
      <UserInfo>
        <DisplayName>Tovey, Darryl</DisplayName>
        <AccountId>205</AccountId>
        <AccountType/>
      </UserInfo>
      <UserInfo>
        <DisplayName>Hipkiss, Liz</DisplayName>
        <AccountId>207</AccountId>
        <AccountType/>
      </UserInfo>
    </SharedWithUsers>
    <_activity xmlns="f6792c20-4196-4bc6-a409-a8aad56462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4485F-4E37-4C76-97DD-DB22F6003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92c20-4196-4bc6-a409-a8aad564626e"/>
    <ds:schemaRef ds:uri="3720094f-8413-4dce-922e-d6cd1d98ca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E4BC80-3F74-451B-A756-ACC7CEBFB17D}">
  <ds:schemaRefs>
    <ds:schemaRef ds:uri="http://schemas.microsoft.com/office/2006/metadata/properties"/>
    <ds:schemaRef ds:uri="http://schemas.microsoft.com/office/infopath/2007/PartnerControls"/>
    <ds:schemaRef ds:uri="f6792c20-4196-4bc6-a409-a8aad564626e"/>
    <ds:schemaRef ds:uri="3720094f-8413-4dce-922e-d6cd1d98ca46"/>
  </ds:schemaRefs>
</ds:datastoreItem>
</file>

<file path=customXml/itemProps3.xml><?xml version="1.0" encoding="utf-8"?>
<ds:datastoreItem xmlns:ds="http://schemas.openxmlformats.org/officeDocument/2006/customXml" ds:itemID="{35741F51-1B9D-4307-BB6B-DEAAEB4B07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786</TotalTime>
  <Words>3718</Words>
  <Application>Microsoft Office PowerPoint</Application>
  <PresentationFormat>Widescreen</PresentationFormat>
  <Paragraphs>258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Nova</vt:lpstr>
      <vt:lpstr>Calibri</vt:lpstr>
      <vt:lpstr>nta</vt:lpstr>
      <vt:lpstr>Segoe UI</vt:lpstr>
      <vt:lpstr>Wingdings</vt:lpstr>
      <vt:lpstr>Office Theme</vt:lpstr>
      <vt:lpstr>Call Agent – Administration Officer  Customer Service Apprenticeship</vt:lpstr>
      <vt:lpstr>Welcome to HM Courts and Tribunal Service ​  Criminal Fines Collection and Enforcement​</vt:lpstr>
      <vt:lpstr>Diversity &amp; Inclusion​</vt:lpstr>
      <vt:lpstr>Welcome to the largest Government Profession…​</vt:lpstr>
      <vt:lpstr>The Role – Administrative Officer</vt:lpstr>
      <vt:lpstr>Customer Service Specialist Level 3 Apprenticeship</vt:lpstr>
      <vt:lpstr>Who is eligible to apply?</vt:lpstr>
      <vt:lpstr>Off-the-Job Learning</vt:lpstr>
      <vt:lpstr>Application and Interview Process ​</vt:lpstr>
      <vt:lpstr>Find out more about HMCTS</vt:lpstr>
      <vt:lpstr>Asiant Galwadau – Prentisiaeth Gwasanaeth Cwsmeriaid Swyddog Gweinyddol
</vt:lpstr>
      <vt:lpstr>Croeso i Wasanaeth Llysoedd a Thribiwnlysoedd EF  Casglu a gorfodi dirwyon troseddol
</vt:lpstr>
      <vt:lpstr>Amrywiaeth a Chynhwysiant​</vt:lpstr>
      <vt:lpstr>Croeso i’r proffesiwn mwyaf yn y Llywodraeth…​</vt:lpstr>
      <vt:lpstr>Y Swydd – Swyddog Gweinyddol</vt:lpstr>
      <vt:lpstr>Prentisiaeth Arbenigwr Gwasanaeth Cwsmer Lefel 3</vt:lpstr>
      <vt:lpstr>Pwy sy’n gymwys i wneud cais?</vt:lpstr>
      <vt:lpstr>Dysgu heb fod wrth y gwaith</vt:lpstr>
      <vt:lpstr>Gwneud cais a’r broses gyfweld​</vt:lpstr>
      <vt:lpstr>Rhagor o wybodaeth am GLlTEF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Hipkiss, Liz</dc:creator>
  <cp:lastModifiedBy>Osman, Samantha</cp:lastModifiedBy>
  <cp:revision>20</cp:revision>
  <dcterms:created xsi:type="dcterms:W3CDTF">2023-02-06T15:18:25Z</dcterms:created>
  <dcterms:modified xsi:type="dcterms:W3CDTF">2023-05-12T11:43:39Z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3816C615-858D-4069-A769-6EA3EE629BE6</vt:lpwstr>
  </property>
  <property fmtid="{D5CDD505-2E9C-101B-9397-08002B2CF9AE}" pid="3" name="ArticulatePath">
    <vt:lpwstr>https://justiceuk.sharepoint.com/sites/PeopleCapabilityLeadershipTeam/Shared Documents/General/3. Comms/Apprenticeships L&amp;D branded comms template</vt:lpwstr>
  </property>
  <property fmtid="{D5CDD505-2E9C-101B-9397-08002B2CF9AE}" pid="4" name="MediaServiceImageTags">
    <vt:lpwstr/>
  </property>
  <property fmtid="{D5CDD505-2E9C-101B-9397-08002B2CF9AE}" pid="5" name="ContentTypeId">
    <vt:lpwstr>0x010100DB03D9516619144DAC9707B4CFA8080E</vt:lpwstr>
  </property>
</Properties>
</file>